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6"/>
  </p:notesMasterIdLst>
  <p:handoutMasterIdLst>
    <p:handoutMasterId r:id="rId7"/>
  </p:handoutMasterIdLst>
  <p:sldIdLst>
    <p:sldId id="269" r:id="rId3"/>
    <p:sldId id="257" r:id="rId4"/>
    <p:sldId id="28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38" autoAdjust="0"/>
    <p:restoredTop sz="89228" autoAdjust="0"/>
  </p:normalViewPr>
  <p:slideViewPr>
    <p:cSldViewPr>
      <p:cViewPr varScale="1">
        <p:scale>
          <a:sx n="76" d="100"/>
          <a:sy n="76" d="100"/>
        </p:scale>
        <p:origin x="-1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802.11-18/1319r0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mentor.ieee.org/802.11/dcn/18/11-18-1124-03-0000-ecr-ad-hoc-output-rep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July 2018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AHG July 2018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2018-07-12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2018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ECR AHG for the July 2018 session.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dirty="0" smtClean="0"/>
              <a:t>AHG</a:t>
            </a:r>
            <a:r>
              <a:rPr lang="en-CA" dirty="0" smtClean="0"/>
              <a:t> </a:t>
            </a:r>
            <a:r>
              <a:rPr lang="en-CA" dirty="0" smtClean="0"/>
              <a:t>met for a single time slot on Tuesday AM1 to discuss the draft output report.</a:t>
            </a:r>
            <a:endParaRPr lang="en-CA" dirty="0"/>
          </a:p>
          <a:p>
            <a:r>
              <a:rPr lang="en-CA" dirty="0" smtClean="0"/>
              <a:t>The draft </a:t>
            </a:r>
            <a:r>
              <a:rPr lang="en-CA" dirty="0"/>
              <a:t>o</a:t>
            </a:r>
            <a:r>
              <a:rPr lang="en-CA" dirty="0" smtClean="0"/>
              <a:t>utput report was presented to 802.11 WG during the mid-week plenary.</a:t>
            </a:r>
          </a:p>
          <a:p>
            <a:pPr lvl="1"/>
            <a:r>
              <a:rPr lang="en-CA" dirty="0">
                <a:hlinkClick r:id="rId3"/>
              </a:rPr>
              <a:t>https://mentor.ieee.org/802.11/dcn/18/11-18-1124-03-0000-ecr-ad-hoc-output-</a:t>
            </a:r>
            <a:r>
              <a:rPr lang="en-CA" dirty="0" smtClean="0">
                <a:hlinkClick r:id="rId3"/>
              </a:rPr>
              <a:t>report.pptx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report </a:t>
            </a:r>
            <a:r>
              <a:rPr lang="en-CA" dirty="0" smtClean="0"/>
              <a:t>was</a:t>
            </a:r>
            <a:r>
              <a:rPr lang="en-CA" dirty="0" smtClean="0"/>
              <a:t> presented to 802.3 WG during its closing plenary.</a:t>
            </a:r>
          </a:p>
          <a:p>
            <a:pPr lvl="1"/>
            <a:r>
              <a:rPr lang="en-CA" dirty="0" smtClean="0"/>
              <a:t>Discussion will continue in 802.3 WG with possible input from 802.11 WG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smtClean="0"/>
              <a:t>ECR AHG completed its work.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2877</TotalTime>
  <Words>226</Words>
  <Application>Microsoft Macintosh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802-11-Submission</vt:lpstr>
      <vt:lpstr>Custom Design</vt:lpstr>
      <vt:lpstr>Document</vt:lpstr>
      <vt:lpstr>ECR AHG July 2018 Closing Report</vt:lpstr>
      <vt:lpstr>Abstract</vt:lpstr>
      <vt:lpstr>Work Completed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 Aboul-Magd</cp:lastModifiedBy>
  <cp:revision>416</cp:revision>
  <cp:lastPrinted>1998-02-10T13:28:06Z</cp:lastPrinted>
  <dcterms:created xsi:type="dcterms:W3CDTF">2008-11-13T20:03:38Z</dcterms:created>
  <dcterms:modified xsi:type="dcterms:W3CDTF">2018-07-12T23:18:21Z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