
<file path=[Content_Types].xml><?xml version="1.0" encoding="utf-8"?>
<Types xmlns="http://schemas.openxmlformats.org/package/2006/content-types">
  <Default Extension="xml" ContentType="application/xml"/>
  <Default Extension="doc" ContentType="application/msword"/>
  <Default Extension="jpeg" ContentType="image/jpeg"/>
  <Default Extension="rels" ContentType="application/vnd.openxmlformats-package.relationships+xml"/>
  <Default Extension="emf" ContentType="image/x-emf"/>
  <Default Extension="vml" ContentType="application/vnd.openxmlformats-officedocument.vmlDrawing"/>
  <Default Extension="bin" ContentType="application/vnd.openxmlformats-officedocument.presentationml.printerSettings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052" r:id="rId2"/>
  </p:sldMasterIdLst>
  <p:notesMasterIdLst>
    <p:notesMasterId r:id="rId6"/>
  </p:notesMasterIdLst>
  <p:handoutMasterIdLst>
    <p:handoutMasterId r:id="rId7"/>
  </p:handoutMasterIdLst>
  <p:sldIdLst>
    <p:sldId id="269" r:id="rId3"/>
    <p:sldId id="257" r:id="rId4"/>
    <p:sldId id="283" r:id="rId5"/>
  </p:sldIdLst>
  <p:sldSz cx="9144000" cy="6858000" type="screen4x3"/>
  <p:notesSz cx="6934200" cy="9280525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638" autoAdjust="0"/>
    <p:restoredTop sz="89228" autoAdjust="0"/>
  </p:normalViewPr>
  <p:slideViewPr>
    <p:cSldViewPr>
      <p:cViewPr varScale="1">
        <p:scale>
          <a:sx n="76" d="100"/>
          <a:sy n="76" d="100"/>
        </p:scale>
        <p:origin x="-1936" y="-10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60" d="100"/>
          <a:sy n="60" d="100"/>
        </p:scale>
        <p:origin x="-3216" y="-112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theme" Target="theme/theme1.xml"/><Relationship Id="rId12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Master" Target="slideMasters/slideMaster2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notesMaster" Target="notesMasters/notesMaster1.xml"/><Relationship Id="rId7" Type="http://schemas.openxmlformats.org/officeDocument/2006/relationships/handoutMaster" Target="handoutMasters/handoutMaster1.xml"/><Relationship Id="rId8" Type="http://schemas.openxmlformats.org/officeDocument/2006/relationships/printerSettings" Target="printerSettings/printerSettings1.bin"/><Relationship Id="rId9" Type="http://schemas.openxmlformats.org/officeDocument/2006/relationships/presProps" Target="presProps.xml"/><Relationship Id="rId10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DD5554DB-DCC5-447B-A5ED-CF59F2F91F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235796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doc.: IEEE 802.11-11/0xxxr0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hangingPunct="0">
              <a:defRPr sz="1400" b="1"/>
            </a:lvl1pPr>
          </a:lstStyle>
          <a:p>
            <a:pPr>
              <a:defRPr/>
            </a:pPr>
            <a:r>
              <a:rPr lang="en-US"/>
              <a:t>November 2011</a:t>
            </a:r>
          </a:p>
        </p:txBody>
      </p:sp>
      <p:sp>
        <p:nvSpPr>
          <p:cNvPr id="1229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hangingPunct="0">
              <a:defRPr/>
            </a:lvl5pPr>
          </a:lstStyle>
          <a:p>
            <a:pPr lvl="4">
              <a:defRPr/>
            </a:pPr>
            <a:r>
              <a:rPr lang="en-US"/>
              <a:t>Osama Aboul-Magd (Samsung)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hangingPunct="0">
              <a:defRPr/>
            </a:lvl1pPr>
          </a:lstStyle>
          <a:p>
            <a:pPr>
              <a:defRPr/>
            </a:pPr>
            <a:r>
              <a:rPr lang="en-US"/>
              <a:t>Page </a:t>
            </a:r>
            <a:fld id="{8494B09C-02D3-414B-B0EE-19148CC64A9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8630311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_rels/notesSlide3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3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331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331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CC47AE6E-6830-4D66-A48E-1AB33BF56CB8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331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/>
        </p:spPr>
      </p:sp>
      <p:sp>
        <p:nvSpPr>
          <p:cNvPr id="13319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28342956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hdr" sz="quarter"/>
          </p:nvPr>
        </p:nvSpPr>
        <p:spPr>
          <a:noFill/>
        </p:spPr>
        <p:txBody>
          <a:bodyPr/>
          <a:lstStyle/>
          <a:p>
            <a:r>
              <a:rPr lang="en-US" smtClean="0"/>
              <a:t>doc.: IEEE 802.11-11/0xxxr0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</p:spPr>
        <p:txBody>
          <a:bodyPr/>
          <a:lstStyle/>
          <a:p>
            <a:r>
              <a:rPr lang="en-US" smtClean="0"/>
              <a:t>November 2011</a:t>
            </a:r>
          </a:p>
        </p:txBody>
      </p:sp>
      <p:sp>
        <p:nvSpPr>
          <p:cNvPr id="14340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</p:spPr>
        <p:txBody>
          <a:bodyPr/>
          <a:lstStyle/>
          <a:p>
            <a:pPr lvl="4"/>
            <a:r>
              <a:rPr lang="en-US" smtClean="0"/>
              <a:t>Osama Aboul-Magd (Samsung)</a:t>
            </a:r>
          </a:p>
        </p:txBody>
      </p:sp>
      <p:sp>
        <p:nvSpPr>
          <p:cNvPr id="14341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r>
              <a:rPr lang="en-US" smtClean="0"/>
              <a:t>Page </a:t>
            </a:r>
            <a:fld id="{E45B7B12-CE07-4A54-96EB-35A50D49DB14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143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54113" y="701675"/>
            <a:ext cx="4625975" cy="3468688"/>
          </a:xfrm>
          <a:ln cap="flat"/>
        </p:spPr>
      </p:sp>
      <p:sp>
        <p:nvSpPr>
          <p:cNvPr id="143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 lIns="95250" rIns="95250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0985402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1154113" y="701675"/>
            <a:ext cx="4625975" cy="3468688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802.11-11/0xxxr0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November 2011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Osama Aboul-Magd (Samsung)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8494B09C-02D3-414B-B0EE-19148CC64A93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4740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03E9CF5-34FC-42E4-8394-9F17DD675A0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B97A79-20A5-4178-904F-28A2D104ED9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C93311F1-12E7-40D9-804B-93D09537E52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2018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E92FB0-83C7-4CD5-B74D-11B1875EC58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2018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D775CA-B023-4257-BF99-DFBE0C2C719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2018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430E06-4B1E-4BF2-B4E7-83B3EE121E56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2018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ABDA10-D773-4200-8E3B-EC445C5F4BD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2018</a:t>
            </a:r>
            <a:endParaRPr lang="en-CA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B05D35-A447-4CE9-B205-2ABFA015621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2018</a:t>
            </a:r>
            <a:endParaRPr lang="en-CA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DF5FEB-3D0D-4C2D-9DF2-80BAA30E4B82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2018</a:t>
            </a:r>
            <a:endParaRPr lang="en-CA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832C29-5A34-4AF8-9F3A-C0CCB080D51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2018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49FA5C-EEB8-4097-BBBB-D5CA4F482CBC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E7E6215C-0148-4EB1-A390-22B113FC486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CA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2018</a:t>
            </a:r>
            <a:endParaRPr lang="en-CA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F7F488-7C54-407C-BA57-102E8B69DB34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2018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BD876-8234-4D48-B78B-211BF0665F01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C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2018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8B6576-D517-46A7-80E7-DEE3F4E0876D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4963"/>
            <a:ext cx="1339850" cy="276225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2018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B44D1AC-F616-42E6-9F43-060B70E272C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C5889EA-CAEC-4354-8261-D8222D8E55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2018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36D628B-9B0F-4DE5-91F4-CB4C6BF4E73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2018</a:t>
            </a:r>
            <a:endParaRPr lang="en-US" dirty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667F22A-537D-46AD-AB32-BBE38DE3A17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2018</a:t>
            </a:r>
            <a:endParaRPr lang="en-US" dirty="0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726D219D-166D-4D36-9661-DC740424783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A389C81-16FD-4CD9-8450-5298724B2E3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July 2018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FE85D24A-2743-43C7-A13E-E8E1107FF37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_rels/slideMaster2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22.xml"/><Relationship Id="rId12" Type="http://schemas.openxmlformats.org/officeDocument/2006/relationships/theme" Target="../theme/theme2.xml"/><Relationship Id="rId1" Type="http://schemas.openxmlformats.org/officeDocument/2006/relationships/slideLayout" Target="../slideLayouts/slideLayout12.xml"/><Relationship Id="rId2" Type="http://schemas.openxmlformats.org/officeDocument/2006/relationships/slideLayout" Target="../slideLayouts/slideLayout13.xml"/><Relationship Id="rId3" Type="http://schemas.openxmlformats.org/officeDocument/2006/relationships/slideLayout" Target="../slideLayouts/slideLayout14.xml"/><Relationship Id="rId4" Type="http://schemas.openxmlformats.org/officeDocument/2006/relationships/slideLayout" Target="../slideLayouts/slideLayout15.xml"/><Relationship Id="rId5" Type="http://schemas.openxmlformats.org/officeDocument/2006/relationships/slideLayout" Target="../slideLayouts/slideLayout16.xml"/><Relationship Id="rId6" Type="http://schemas.openxmlformats.org/officeDocument/2006/relationships/slideLayout" Target="../slideLayouts/slideLayout17.xml"/><Relationship Id="rId7" Type="http://schemas.openxmlformats.org/officeDocument/2006/relationships/slideLayout" Target="../slideLayouts/slideLayout18.xml"/><Relationship Id="rId8" Type="http://schemas.openxmlformats.org/officeDocument/2006/relationships/slideLayout" Target="../slideLayouts/slideLayout19.xml"/><Relationship Id="rId9" Type="http://schemas.openxmlformats.org/officeDocument/2006/relationships/slideLayout" Target="../slideLayouts/slideLayout20.xml"/><Relationship Id="rId10" Type="http://schemas.openxmlformats.org/officeDocument/2006/relationships/slideLayout" Target="../slideLayouts/slideLayout2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189"/>
            <a:ext cx="118205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hangingPunct="0">
              <a:defRPr sz="1800" b="1"/>
            </a:lvl1pPr>
          </a:lstStyle>
          <a:p>
            <a:pPr>
              <a:defRPr/>
            </a:pPr>
            <a:r>
              <a:rPr lang="en-US" altLang="zh-CN" smtClean="0"/>
              <a:t>July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hangingPunct="0">
              <a:defRPr/>
            </a:lvl1pPr>
          </a:lstStyle>
          <a:p>
            <a:pPr>
              <a:defRPr/>
            </a:pPr>
            <a:r>
              <a:rPr lang="en-US"/>
              <a:t>Osama Aboul-Magd (Huawei Technologies)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F64F216-E6B4-4849-8EF5-D25189C9AA5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1600" y="334189"/>
            <a:ext cx="282138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 eaLnBrk="0" hangingPunct="0">
              <a:defRPr/>
            </a:pPr>
            <a:r>
              <a:rPr lang="en-US" sz="1800" b="1" dirty="0"/>
              <a:t>doc.: IEEE </a:t>
            </a:r>
            <a:r>
              <a:rPr lang="en-US" sz="1800" b="1" dirty="0" smtClean="0"/>
              <a:t>802.11-18/1319r0</a:t>
            </a:r>
            <a:endParaRPr lang="en-US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eaLnBrk="0" hangingPunct="0">
              <a:defRPr/>
            </a:pPr>
            <a:r>
              <a:rPr lang="en-US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eaLnBrk="0" hangingPunct="0"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61" r:id="rId1"/>
    <p:sldLayoutId id="2147484562" r:id="rId2"/>
    <p:sldLayoutId id="2147484563" r:id="rId3"/>
    <p:sldLayoutId id="2147484542" r:id="rId4"/>
    <p:sldLayoutId id="2147484543" r:id="rId5"/>
    <p:sldLayoutId id="2147484544" r:id="rId6"/>
    <p:sldLayoutId id="2147484545" r:id="rId7"/>
    <p:sldLayoutId id="2147484546" r:id="rId8"/>
    <p:sldLayoutId id="2147484547" r:id="rId9"/>
    <p:sldLayoutId id="2147484548" r:id="rId10"/>
    <p:sldLayoutId id="2147484549" r:id="rId11"/>
  </p:sldLayoutIdLst>
  <p:timing>
    <p:tnLst>
      <p:par>
        <p:cTn xmlns:p14="http://schemas.microsoft.com/office/powerpoint/2010/main"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CA" smtClean="0"/>
          </a:p>
        </p:txBody>
      </p:sp>
      <p:sp>
        <p:nvSpPr>
          <p:cNvPr id="3075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CA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US" altLang="zh-CN" smtClean="0"/>
              <a:t>July 2018</a:t>
            </a:r>
            <a:endParaRPr lang="en-C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r>
              <a:rPr lang="en-CA"/>
              <a:t>Osama Aboul-Magd (Huawei Technologies)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4EC29E10-826D-4EEB-B403-6671945A724E}" type="slidenum">
              <a:rPr lang="en-CA"/>
              <a:pPr>
                <a:defRPr/>
              </a:pPr>
              <a:t>‹#›</a:t>
            </a:fld>
            <a:endParaRPr lang="en-C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550" r:id="rId1"/>
    <p:sldLayoutId id="2147484551" r:id="rId2"/>
    <p:sldLayoutId id="2147484552" r:id="rId3"/>
    <p:sldLayoutId id="2147484553" r:id="rId4"/>
    <p:sldLayoutId id="2147484554" r:id="rId5"/>
    <p:sldLayoutId id="2147484555" r:id="rId6"/>
    <p:sldLayoutId id="2147484556" r:id="rId7"/>
    <p:sldLayoutId id="2147484557" r:id="rId8"/>
    <p:sldLayoutId id="2147484558" r:id="rId9"/>
    <p:sldLayoutId id="2147484559" r:id="rId10"/>
    <p:sldLayoutId id="2147484560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4" Type="http://schemas.openxmlformats.org/officeDocument/2006/relationships/oleObject" Target="../embeddings/Microsoft_Word_97_-_2004_Document1.doc"/><Relationship Id="rId5" Type="http://schemas.openxmlformats.org/officeDocument/2006/relationships/image" Target="../media/image1.emf"/><Relationship Id="rId1" Type="http://schemas.openxmlformats.org/officeDocument/2006/relationships/vmlDrawing" Target="../drawings/vmlDrawing1.vml"/><Relationship Id="rId2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.xml"/><Relationship Id="rId3" Type="http://schemas.openxmlformats.org/officeDocument/2006/relationships/hyperlink" Target="https://mentor.ieee.org/802.11/dcn/18/11-18-1124-03-0000-ecr-ad-hoc-output-report.ppt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4963"/>
            <a:ext cx="1182687" cy="276225"/>
          </a:xfrm>
          <a:noFill/>
        </p:spPr>
        <p:txBody>
          <a:bodyPr/>
          <a:lstStyle/>
          <a:p>
            <a:r>
              <a:rPr lang="en-US" altLang="zh-CN" smtClean="0"/>
              <a:t>July 2018</a:t>
            </a:r>
            <a:endParaRPr lang="en-US" smtClean="0"/>
          </a:p>
        </p:txBody>
      </p:sp>
      <p:sp>
        <p:nvSpPr>
          <p:cNvPr id="1028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1029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793F0BDF-8B5A-4F42-A460-6E03123FEBC0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0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ECR AHG July 2018 Closing Report</a:t>
            </a:r>
          </a:p>
        </p:txBody>
      </p:sp>
      <p:sp>
        <p:nvSpPr>
          <p:cNvPr id="1031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1828800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sz="2000" dirty="0" smtClean="0"/>
              <a:t>Date:</a:t>
            </a:r>
            <a:r>
              <a:rPr lang="en-US" sz="2000" b="0" dirty="0" smtClean="0"/>
              <a:t> 2018-07-12</a:t>
            </a:r>
          </a:p>
        </p:txBody>
      </p:sp>
      <p:graphicFrame>
        <p:nvGraphicFramePr>
          <p:cNvPr id="1026" name="Object 11"/>
          <p:cNvGraphicFramePr>
            <a:graphicFrameLocks noChangeAspect="1"/>
          </p:cNvGraphicFramePr>
          <p:nvPr/>
        </p:nvGraphicFramePr>
        <p:xfrm>
          <a:off x="1066800" y="2590800"/>
          <a:ext cx="7535863" cy="2286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52" name="Document" r:id="rId4" imgW="8610834" imgH="2617202" progId="Word.Document.8">
                  <p:embed/>
                </p:oleObj>
              </mc:Choice>
              <mc:Fallback>
                <p:oleObj name="Document" r:id="rId4" imgW="8610834" imgH="2617202" progId="Word.Document.8">
                  <p:embed/>
                  <p:pic>
                    <p:nvPicPr>
                      <p:cNvPr id="0" name="Picture 1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6800" y="2590800"/>
                        <a:ext cx="7535863" cy="2286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2" name="Rectangle 12"/>
          <p:cNvSpPr>
            <a:spLocks noChangeArrowheads="1"/>
          </p:cNvSpPr>
          <p:nvPr/>
        </p:nvSpPr>
        <p:spPr bwMode="auto">
          <a:xfrm>
            <a:off x="533400" y="2133600"/>
            <a:ext cx="1447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2075" tIns="46038" rIns="92075" bIns="46038"/>
          <a:lstStyle/>
          <a:p>
            <a:pPr marL="342900" indent="-342900" eaLnBrk="0" hangingPunct="0">
              <a:spcBef>
                <a:spcPct val="20000"/>
              </a:spcBef>
            </a:pPr>
            <a:r>
              <a:rPr lang="en-US" sz="2000" b="1" dirty="0"/>
              <a:t>Authors: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Date Placeholder 3"/>
          <p:cNvSpPr>
            <a:spLocks noGrp="1"/>
          </p:cNvSpPr>
          <p:nvPr>
            <p:ph type="dt" sz="quarter" idx="10"/>
          </p:nvPr>
        </p:nvSpPr>
        <p:spPr>
          <a:noFill/>
        </p:spPr>
        <p:txBody>
          <a:bodyPr/>
          <a:lstStyle/>
          <a:p>
            <a:r>
              <a:rPr lang="en-US" altLang="zh-CN" smtClean="0"/>
              <a:t>July 2018</a:t>
            </a:r>
            <a:endParaRPr lang="en-US" smtClean="0"/>
          </a:p>
        </p:txBody>
      </p:sp>
      <p:sp>
        <p:nvSpPr>
          <p:cNvPr id="7171" name="Footer Placeholder 4"/>
          <p:cNvSpPr>
            <a:spLocks noGrp="1"/>
          </p:cNvSpPr>
          <p:nvPr>
            <p:ph type="ftr" sz="quarter" idx="11"/>
          </p:nvPr>
        </p:nvSpPr>
        <p:spPr>
          <a:noFill/>
        </p:spPr>
        <p:txBody>
          <a:bodyPr/>
          <a:lstStyle/>
          <a:p>
            <a:r>
              <a:rPr lang="en-US" smtClean="0"/>
              <a:t>Osama Aboul-Magd (Huawei Technologies)</a:t>
            </a:r>
          </a:p>
        </p:txBody>
      </p:sp>
      <p:sp>
        <p:nvSpPr>
          <p:cNvPr id="717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r>
              <a:rPr lang="en-US" smtClean="0"/>
              <a:t>Slide </a:t>
            </a:r>
            <a:fld id="{9BDFEE4B-8411-40A8-8639-87B3C757CCB2}" type="slidenum">
              <a:rPr lang="en-US" smtClean="0"/>
              <a:pPr/>
              <a:t>2</a:t>
            </a:fld>
            <a:endParaRPr lang="en-US" smtClean="0"/>
          </a:p>
        </p:txBody>
      </p:sp>
      <p:sp>
        <p:nvSpPr>
          <p:cNvPr id="717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Abstract</a:t>
            </a:r>
          </a:p>
        </p:txBody>
      </p:sp>
      <p:sp>
        <p:nvSpPr>
          <p:cNvPr id="717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Tx/>
              <a:buNone/>
            </a:pPr>
            <a:r>
              <a:rPr lang="en-US" dirty="0" smtClean="0"/>
              <a:t>This document is the closing report for the ECR AHG for the July 2018 session.</a:t>
            </a:r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CA" dirty="0" smtClean="0"/>
              <a:t>Work Completed</a:t>
            </a:r>
            <a:endParaRPr lang="en-C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458200" cy="4572000"/>
          </a:xfrm>
        </p:spPr>
        <p:txBody>
          <a:bodyPr/>
          <a:lstStyle/>
          <a:p>
            <a:r>
              <a:rPr lang="en-CA" dirty="0" smtClean="0"/>
              <a:t>The </a:t>
            </a:r>
            <a:r>
              <a:rPr lang="en-CA" dirty="0" smtClean="0"/>
              <a:t>AHG</a:t>
            </a:r>
            <a:r>
              <a:rPr lang="en-CA" dirty="0" smtClean="0"/>
              <a:t> </a:t>
            </a:r>
            <a:r>
              <a:rPr lang="en-CA" dirty="0" smtClean="0"/>
              <a:t>met for a single time slot on Tuesday AM1 to discuss the draft output report.</a:t>
            </a:r>
            <a:endParaRPr lang="en-CA" dirty="0"/>
          </a:p>
          <a:p>
            <a:r>
              <a:rPr lang="en-CA" dirty="0" smtClean="0"/>
              <a:t>The draft </a:t>
            </a:r>
            <a:r>
              <a:rPr lang="en-CA" dirty="0"/>
              <a:t>o</a:t>
            </a:r>
            <a:r>
              <a:rPr lang="en-CA" dirty="0" smtClean="0"/>
              <a:t>utput report was presented to 802.11 WG during the mid-week plenary.</a:t>
            </a:r>
          </a:p>
          <a:p>
            <a:pPr lvl="1"/>
            <a:r>
              <a:rPr lang="en-CA" dirty="0">
                <a:hlinkClick r:id="rId3"/>
              </a:rPr>
              <a:t>https://mentor.ieee.org/802.11/dcn/18/11-18-1124-03-0000-ecr-ad-hoc-output-</a:t>
            </a:r>
            <a:r>
              <a:rPr lang="en-CA" dirty="0" smtClean="0">
                <a:hlinkClick r:id="rId3"/>
              </a:rPr>
              <a:t>report.pptx</a:t>
            </a:r>
            <a:r>
              <a:rPr lang="en-CA" dirty="0" smtClean="0"/>
              <a:t> </a:t>
            </a:r>
          </a:p>
          <a:p>
            <a:r>
              <a:rPr lang="en-CA" dirty="0" smtClean="0"/>
              <a:t>The report </a:t>
            </a:r>
            <a:r>
              <a:rPr lang="en-CA" dirty="0" smtClean="0"/>
              <a:t>was</a:t>
            </a:r>
            <a:r>
              <a:rPr lang="en-CA" dirty="0" smtClean="0"/>
              <a:t> presented to 802.3 WG during its closing plenary.</a:t>
            </a:r>
          </a:p>
          <a:p>
            <a:pPr lvl="1"/>
            <a:r>
              <a:rPr lang="en-CA" dirty="0" smtClean="0"/>
              <a:t>Discussion will continue in 802.3 WG with possible input from 802.11 WG</a:t>
            </a:r>
            <a:endParaRPr lang="en-CA" dirty="0" smtClean="0"/>
          </a:p>
          <a:p>
            <a:r>
              <a:rPr lang="en-CA" dirty="0" smtClean="0"/>
              <a:t>The </a:t>
            </a:r>
            <a:r>
              <a:rPr lang="en-CA" dirty="0" smtClean="0"/>
              <a:t>ECR AHG completed its work.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dirty="0" smtClean="0"/>
              <a:t>July 2018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Osama Aboul-Magd (Huawei Technologies)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E7E6215C-0148-4EB1-A390-22B113FC486F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</p:spTree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2877</TotalTime>
  <Words>226</Words>
  <Application>Microsoft Macintosh PowerPoint</Application>
  <PresentationFormat>On-screen Show (4:3)</PresentationFormat>
  <Paragraphs>33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6" baseType="lpstr">
      <vt:lpstr>802-11-Submission</vt:lpstr>
      <vt:lpstr>Custom Design</vt:lpstr>
      <vt:lpstr>Document</vt:lpstr>
      <vt:lpstr>ECR AHG July 2018 Closing Report</vt:lpstr>
      <vt:lpstr>Abstract</vt:lpstr>
      <vt:lpstr>Work Completed</vt:lpstr>
    </vt:vector>
  </TitlesOfParts>
  <Company>Nortel Networks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[place presentation subject title text here]</dc:title>
  <dc:creator>OSAMA ABOUL-MAGD</dc:creator>
  <cp:lastModifiedBy>Osama  Aboul-Magd</cp:lastModifiedBy>
  <cp:revision>416</cp:revision>
  <cp:lastPrinted>1998-02-10T13:28:06Z</cp:lastPrinted>
  <dcterms:created xsi:type="dcterms:W3CDTF">2008-11-13T20:03:38Z</dcterms:created>
  <dcterms:modified xsi:type="dcterms:W3CDTF">2018-07-12T23:18:21Z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(13)O48q+nWDiKNAVXoAwq58w7ATF5BZpxUzus1FEuepahc6BRLUWdfXeHQFTCUY0LJy0k4VdhaU_x000d_ ClKE+vHO/U/mou29hu2KJjbhxmA5ItupcNMT5WxyRwq0fKJDbcWiYyTt/8iZm3AOuESsQJz7_x000d_ V3pWxeXK6X4vSpDQAnvber0IcvBEcnjNYBpi09gkS/TmNrztuO14Atmyvc9eA8oMoTO7wkPx_x000d_ SKNjUBUKXds/xZU/qW</vt:lpwstr>
  </property>
  <property fmtid="{D5CDD505-2E9C-101B-9397-08002B2CF9AE}" pid="3" name="_ms_pID_7253431">
    <vt:lpwstr>CFGJ8/9mSM4yAJbe8GQhOk0gw4ZpTxq26UBEdx+yGRpN5f15j49bQb_x000d_ tJtFInl2XK/t6FvYGkchB8hjPflZ380jfEhHIAKm9nvW1Gv7dIup7uGqvs5XUQZu+2RWCKgS_x000d_ zTexH88Tof87YZFCnxRtsnUsMJCpMI/CYLAfFrGZm5vA1k1BTBDFtsWNY1UZA0UlxjHdNP+K_x000d_ 5jJjmnESZodqDEVmZB84Z88lkelQ6m9fsHD2</vt:lpwstr>
  </property>
  <property fmtid="{D5CDD505-2E9C-101B-9397-08002B2CF9AE}" pid="4" name="_ms_pID_7253432">
    <vt:lpwstr>uRiwDfhDUO9Fm4yPc8pLwVMwbgCRsw3Ybn4L_x000d_ EqgtdWSX6jaxrwrKOiP3jCoGM0kuXOH37+Xsd8E6pHgctbOdPSHYvwEEpmoxcORO43Us3M+T_x000d_ To6/idjEjKbPvpr6G9XRVeXrDBHN0unY971l8s3f68ja9RHeB+yFEsRcRwzWo5Ars4opwF3W_x000d_ 9jUuT6T5YFH4nC5fL5vz01SqEaVDcQvlxVCnieNWWyNkdkWbuIAlNy</vt:lpwstr>
  </property>
  <property fmtid="{D5CDD505-2E9C-101B-9397-08002B2CF9AE}" pid="5" name="_ms_pID_725343_00">
    <vt:lpwstr>_ms_pID_725343</vt:lpwstr>
  </property>
  <property fmtid="{D5CDD505-2E9C-101B-9397-08002B2CF9AE}" pid="6" name="_ms_pID_7253431_00">
    <vt:lpwstr>_ms_pID_7253431</vt:lpwstr>
  </property>
  <property fmtid="{D5CDD505-2E9C-101B-9397-08002B2CF9AE}" pid="7" name="_ms_pID_7253432_00">
    <vt:lpwstr>_ms_pID_7253432</vt:lpwstr>
  </property>
  <property fmtid="{D5CDD505-2E9C-101B-9397-08002B2CF9AE}" pid="8" name="_ms_pID_7253433">
    <vt:lpwstr>b2lxDI+fTHyGU52OPU_x000d_ 4qMn4b0t4uVUREKw4vRPvpRg+U5tq4mBNh2l/rJd7KdhowmaoeOKes6Inek7IaB/5UvdBx9E_x000d_ TuhI5+3bEZfWn8SnZelCEEMfTm3UqBdhq8poAqnRkNVfgHbpcRG4jPmVYiTJ7ijs8VWv0fsw_x000d_ UDrEJVywoNQnr64LZoW4HxDr6ldKl8guzeN2mRGK6UwwjSwdGTBvve4qZnfH/5RRBqOMkWmO</vt:lpwstr>
  </property>
  <property fmtid="{D5CDD505-2E9C-101B-9397-08002B2CF9AE}" pid="9" name="_ms_pID_7253433_00">
    <vt:lpwstr>_ms_pID_7253433</vt:lpwstr>
  </property>
  <property fmtid="{D5CDD505-2E9C-101B-9397-08002B2CF9AE}" pid="10" name="_ms_pID_7253434">
    <vt:lpwstr>_x000d_ Y4GX1lJ5D95kK1t8l/5PuCxo48rE75cwgd7OMsXQglvCMqc9HCPEgeZQFhU7B+qd8le50cNv_x000d_ FF1exRv5DLnmhvKwawt/naK6CXVmnaESZvAze9r9E2CxhBHOLY+PNEIPSIjRWPwwoxAT8tk7_x000d_ ueIPlsAIjocG4j9En1QDjjpduJnY13YaCGGiD7TT/ROhA8JcNyWzQzRnm0o6wyTTrVZjuk5m_x000d_ kog/TfU0B3ghJjYB</vt:lpwstr>
  </property>
  <property fmtid="{D5CDD505-2E9C-101B-9397-08002B2CF9AE}" pid="11" name="_ms_pID_7253434_00">
    <vt:lpwstr>_ms_pID_7253434</vt:lpwstr>
  </property>
  <property fmtid="{D5CDD505-2E9C-101B-9397-08002B2CF9AE}" pid="12" name="_ms_pID_7253435">
    <vt:lpwstr>RvKnUiPMhslmntP9pW1h/gJvEVCGtCY5rjry0VFeFo2vHUTm9R+1Iz5u_x000d_ +1rB88Z/FcpaVer8pRfbe28lj333t+WQOMBGqxHsx7EShnnLcZtdBF3zIF9p8jQMeeu3WOUw_x000d_ /wpxSfoIg5zkd/12La5BEE1ZQI9K2mAev0pmLaJ6LC1oRzPB8iw6altHdyJ5TtuSotVYeJJu_x000d_ +nwUYBhrYkb4aXCu+SCwdfis0go0TzPSih</vt:lpwstr>
  </property>
  <property fmtid="{D5CDD505-2E9C-101B-9397-08002B2CF9AE}" pid="13" name="_ms_pID_7253435_00">
    <vt:lpwstr>_ms_pID_7253435</vt:lpwstr>
  </property>
  <property fmtid="{D5CDD505-2E9C-101B-9397-08002B2CF9AE}" pid="14" name="_ms_pID_7253436">
    <vt:lpwstr>CPTjTbLkM9NBYntFSnFqwFKb5IVFIw4yYcA6GW_x000d_ Ty/vfnKFXm9nS4bmHB6q9dyn3pZxI/h/owZrKPc9cnhrihqvXdMhOfLadZ5ErWMJ9hI9oUG0_x000d_ hP67NANsXUuI9sr1mvzxar9w/1NrJCAWJWI9GIgxVvsAQia06/lprlrs15RnY42xT4c4lVKA_x000d_ e/QmmNuUX8JQeOnMxMY7CNYH+mdRzMD7BiZcfBTmgBm/q1zV/tu3</vt:lpwstr>
  </property>
  <property fmtid="{D5CDD505-2E9C-101B-9397-08002B2CF9AE}" pid="15" name="_ms_pID_7253436_00">
    <vt:lpwstr>_ms_pID_7253436</vt:lpwstr>
  </property>
  <property fmtid="{D5CDD505-2E9C-101B-9397-08002B2CF9AE}" pid="16" name="_ms_pID_7253437">
    <vt:lpwstr>FmdBlR4hvNR+O7p4+09Y_x000d_ GxqTDr9heCE4l9W8qaMwBTBM6h7wiQoraiAIbrkv/mmSGMeF9I/rIHGmV3ss66poSo8+g6Ey_x000d_ iuXPZndUGNYOl8IF0BJBMlDvZKHRQ7zp+T012DgPrlTlkw99Amg+cWcP9qLduQsCiI7GA2C/_x000d_ Rr9jQ9S2jx0BwxOW3D+JjswMzWjShISSJLC9jAUACBYXrqHpocZy6sWrzqrB0Ao2oh3QGq</vt:lpwstr>
  </property>
  <property fmtid="{D5CDD505-2E9C-101B-9397-08002B2CF9AE}" pid="17" name="_ms_pID_7253437_00">
    <vt:lpwstr>_ms_pID_7253437</vt:lpwstr>
  </property>
  <property fmtid="{D5CDD505-2E9C-101B-9397-08002B2CF9AE}" pid="18" name="_ms_pID_7253438">
    <vt:lpwstr>+2_x000d_ IhiBATFpjcb25RcWctqo0vuh8Kc0Hd/82jCjma3Q0iOx4gHrxQu57c3Vj+iPw9BJXZclqo4b_x000d_ Dx+/IeN8AFfzQbIhbJlGVq13CDkpEbxWVoRvZEkn4G44IvvbvzWqJ1GBlItX7zvV7Z7GmfI6_x000d_ Iu8s3Mr79JD1/BJa3wVbhtLez7GsA+D7KQ6u8KVZAxcfpOtm2LBn5oJEVxUYhxIx88rqCsFI_x000d_ y7TYmmOgBaFcsP</vt:lpwstr>
  </property>
  <property fmtid="{D5CDD505-2E9C-101B-9397-08002B2CF9AE}" pid="19" name="_ms_pID_7253438_00">
    <vt:lpwstr>_ms_pID_7253438</vt:lpwstr>
  </property>
  <property fmtid="{D5CDD505-2E9C-101B-9397-08002B2CF9AE}" pid="20" name="_ms_pID_7253439">
    <vt:lpwstr>RQ3K295nvpge6ZVzPkdD2fgWLdinxVYdM41S55/GMg6kAOeQbzb22M/pFr_x000d_ lsHf54ZojuAgl/qxeUBbrcUxyY72UNrfDltXzrOES7FkneajPdow3rqURLvRCNWaPXyssWdl_x000d_ /F4f6T0j8TQIE1mQolEhGcoqOLafU26eoRF4TtJ/wvCORA3N8QRgcfq66njeRgJAyKnBmRjV_x000d_ DTzdVE2jkYDK5LHgr/JhEMwd2/E7Jxvw</vt:lpwstr>
  </property>
  <property fmtid="{D5CDD505-2E9C-101B-9397-08002B2CF9AE}" pid="21" name="_ms_pID_7253439_00">
    <vt:lpwstr>_ms_pID_7253439</vt:lpwstr>
  </property>
  <property fmtid="{D5CDD505-2E9C-101B-9397-08002B2CF9AE}" pid="22" name="_ms_pID_72534310">
    <vt:lpwstr>vFfXRg291nmPPpllVFHIq7fd4H8L+6darn+QMKHy_x000d_ fG6KL1Wamnq2qidKap27keAIqZdaOCn5bb2fr0K9CH4Z4SRHAu54t+HQRQzTdmTDayYoCUKG_x000d_ 7GPI8v9jXbS/XcDteqcqZABokd803HOuljXB4tYUWesP9fA+jO1BEbCg+b6xelBLcUWh6uFV_x000d_ 8/zVdjkbj9tpiSPePDjvPvxZSMlqeb8Bfcm02tOi0SnbjlaLHY</vt:lpwstr>
  </property>
  <property fmtid="{D5CDD505-2E9C-101B-9397-08002B2CF9AE}" pid="23" name="_ms_pID_72534310_00">
    <vt:lpwstr>_ms_pID_72534310</vt:lpwstr>
  </property>
  <property fmtid="{D5CDD505-2E9C-101B-9397-08002B2CF9AE}" pid="24" name="_ms_pID_72534311">
    <vt:lpwstr>pa2nOYZMJbmpdcwp+1RFzb_x000d_ Bv6sJS7NsyckLWXDcPUYVovXDg9k03r6w0mFX+E0pKEV+aJO/geLzqce6mgRJVKMUq7AbZHt_x000d_ 3ZeUJxor9I+5vFlkOu+nGZLSP2cINEBlRAGnxKrL+ZRUKW/DW2muLotrUOpTXeVS7Aq393un_x000d_ lJejd+xhHpfWANFlJb3TLjSTdL123vSDF1EFLCAHAF0Ae650mOwj7dF9im08ZKLIlU9E</vt:lpwstr>
  </property>
  <property fmtid="{D5CDD505-2E9C-101B-9397-08002B2CF9AE}" pid="25" name="_ms_pID_72534311_00">
    <vt:lpwstr>_ms_pID_72534311</vt:lpwstr>
  </property>
  <property fmtid="{D5CDD505-2E9C-101B-9397-08002B2CF9AE}" pid="26" name="_ms_pID_72534312">
    <vt:lpwstr>vrM5_x000d_ PAiFUX4louTy23OB1MgkwC7UqyueHg==</vt:lpwstr>
  </property>
  <property fmtid="{D5CDD505-2E9C-101B-9397-08002B2CF9AE}" pid="27" name="_ms_pID_72534312_00">
    <vt:lpwstr>_ms_pID_72534312</vt:lpwstr>
  </property>
  <property fmtid="{D5CDD505-2E9C-101B-9397-08002B2CF9AE}" pid="28" name="_new_ms_pID_72543">
    <vt:lpwstr>(3)gLjodrCe1Ka57tfCv35BCAJxZIOqhGP+iu6ZrwuN0QYVlKMsjREv+epXjM57E9Wb5iwM2N3t
eD4gjmIbSG5uQdSeoAbG2WMtIsfNBYmvTZaXgd+aW7gRNQxih7bDWS/ukLCvlSLgNa5PQLZ1
oHzATm7JCOxNKABHSBtCR+SuA7IvwWpD1SGMasDUVM8F8CbBTOOIKLQv6VCI45tppSMTlMfZ
UBZwWfNir644jUU0Oh</vt:lpwstr>
  </property>
  <property fmtid="{D5CDD505-2E9C-101B-9397-08002B2CF9AE}" pid="29" name="_new_ms_pID_725431">
    <vt:lpwstr>Xbv9URUZsE0l1hgMDuOEzLuKHR7OT7M+2Wj11VGQoeTS2QfTC+9zx/
RBTeuJa0lQGWq452oUYBbkmMl19uYLXEsRJzxpLpfKXlXyQBaP0zxQKYuWp7NcarEuMTaOLL
8zq9Vuv424J93daJsoeJOU4sZcVWEZ5h4rkicbT27BLFgD1fYBf1Gfv3OWMDmKqlHdGw6tew
x+UrkdCCUSPK39SHhs+EYSlsSrUed+dEAJDM</vt:lpwstr>
  </property>
  <property fmtid="{D5CDD505-2E9C-101B-9397-08002B2CF9AE}" pid="30" name="_new_ms_pID_725432">
    <vt:lpwstr>FgR4OCML3NeJg20NDBwPnHFY/3zVZnT47ugl
+uXvmClkQdpFpos161zoLptdTRk7iI7tjU6Ov6DJiOpibyvUYcM=</vt:lpwstr>
  </property>
  <property fmtid="{D5CDD505-2E9C-101B-9397-08002B2CF9AE}" pid="31" name="_readonly">
    <vt:lpwstr/>
  </property>
  <property fmtid="{D5CDD505-2E9C-101B-9397-08002B2CF9AE}" pid="32" name="_change">
    <vt:lpwstr/>
  </property>
  <property fmtid="{D5CDD505-2E9C-101B-9397-08002B2CF9AE}" pid="33" name="_full-control">
    <vt:lpwstr/>
  </property>
  <property fmtid="{D5CDD505-2E9C-101B-9397-08002B2CF9AE}" pid="34" name="sflag">
    <vt:lpwstr>1469747025</vt:lpwstr>
  </property>
</Properties>
</file>