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33" r:id="rId2"/>
    <p:sldId id="331" r:id="rId3"/>
    <p:sldId id="336" r:id="rId4"/>
    <p:sldId id="332" r:id="rId5"/>
    <p:sldId id="337" r:id="rId6"/>
    <p:sldId id="335" r:id="rId7"/>
    <p:sldId id="328" r:id="rId8"/>
    <p:sldId id="329" r:id="rId9"/>
    <p:sldId id="339" r:id="rId10"/>
    <p:sldId id="340" r:id="rId11"/>
    <p:sldId id="334" r:id="rId12"/>
    <p:sldId id="33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08" autoAdjust="0"/>
    <p:restoredTop sz="93021" autoAdjust="0"/>
  </p:normalViewPr>
  <p:slideViewPr>
    <p:cSldViewPr snapToGrid="0">
      <p:cViewPr varScale="1">
        <p:scale>
          <a:sx n="95" d="100"/>
          <a:sy n="95" d="100"/>
        </p:scale>
        <p:origin x="701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8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8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9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5" y="6450035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802.11-18/-1310r4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142559" y="908627"/>
            <a:ext cx="9301517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latin typeface="Segoe UI" panose="020B0502040204020203" pitchFamily="34" charset="0"/>
                <a:ea typeface="Calibri" panose="020F0502020204030204" pitchFamily="34" charset="0"/>
              </a:rPr>
              <a:t>Straw polls and Motions on Spec text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646154"/>
              </p:ext>
            </p:extLst>
          </p:nvPr>
        </p:nvGraphicFramePr>
        <p:xfrm>
          <a:off x="1995488" y="3051175"/>
          <a:ext cx="6940550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5" imgW="8280951" imgH="3011147" progId="Word.Document.8">
                  <p:embed/>
                </p:oleObj>
              </mc:Choice>
              <mc:Fallback>
                <p:oleObj name="Document" r:id="rId5" imgW="8280951" imgH="30111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51175"/>
                        <a:ext cx="6940550" cy="251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877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11-18/1163r4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15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82404"/>
            <a:ext cx="10361084" cy="1065213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845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following CSD that goes with 2 us OOK waveform, as one of the examples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Use linear CSD spacing, with max CSD of 1500 ns between first and last antenna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145742" y="3063877"/>
          <a:ext cx="507218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169"/>
                <a:gridCol w="3640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[0 400 750 1150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[0 300 600 900 1200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[0 250 500 750 1000 1250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[0 200</a:t>
                      </a:r>
                      <a:r>
                        <a:rPr lang="en-US" baseline="0" dirty="0" smtClean="0"/>
                        <a:t> 450 650 850 1050 1300 1500]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to incorporate the proposed changes in 11-18/1315r0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3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11-18/1205r4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Move: </a:t>
            </a:r>
            <a:r>
              <a:rPr lang="en-US" dirty="0"/>
              <a:t>V</a:t>
            </a:r>
            <a:r>
              <a:rPr lang="en-US" dirty="0" smtClean="0"/>
              <a:t>inod </a:t>
            </a:r>
            <a:r>
              <a:rPr lang="en-US" dirty="0"/>
              <a:t>K</a:t>
            </a:r>
            <a:r>
              <a:rPr lang="en-US" dirty="0" smtClean="0"/>
              <a:t>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45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11-18/1166r1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5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11-18/1162r2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11-18/1163r4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6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11-18/1315r0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46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11-18/1205r4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9/0/20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2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11-18/1166r1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12/0/0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2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11-18/1162r2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37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7243</TotalTime>
  <Words>478</Words>
  <Application>Microsoft Office PowerPoint</Application>
  <PresentationFormat>Widescreen</PresentationFormat>
  <Paragraphs>128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MS Gothic</vt:lpstr>
      <vt:lpstr>Arial</vt:lpstr>
      <vt:lpstr>Calibri</vt:lpstr>
      <vt:lpstr>Segoe UI</vt:lpstr>
      <vt:lpstr>Times New Roman</vt:lpstr>
      <vt:lpstr>1_Office Theme</vt:lpstr>
      <vt:lpstr>Document</vt:lpstr>
      <vt:lpstr>Straw polls and Motions on Spec text</vt:lpstr>
      <vt:lpstr>Motion #1 </vt:lpstr>
      <vt:lpstr>Motion #2 </vt:lpstr>
      <vt:lpstr>Motion #3 </vt:lpstr>
      <vt:lpstr>Motion #4 </vt:lpstr>
      <vt:lpstr>Motion #5 </vt:lpstr>
      <vt:lpstr>Straw poll 1 </vt:lpstr>
      <vt:lpstr>Straw poll 2 </vt:lpstr>
      <vt:lpstr>Straw poll </vt:lpstr>
      <vt:lpstr>Straw poll</vt:lpstr>
      <vt:lpstr>Straw poll 3</vt:lpstr>
      <vt:lpstr>Straw poll 4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Kristem, Vinod</cp:lastModifiedBy>
  <cp:revision>323</cp:revision>
  <dcterms:created xsi:type="dcterms:W3CDTF">2017-12-18T22:02:15Z</dcterms:created>
  <dcterms:modified xsi:type="dcterms:W3CDTF">2018-07-12T17:56:05Z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9ac367c4-91b0-4f06-ac5c-c45e4c53b6cf</vt:lpwstr>
  </property>
  <property fmtid="{D5CDD505-2E9C-101B-9397-08002B2CF9AE}" pid="3" name="CTP_BU">
    <vt:lpwstr>INTEL LABS GRP</vt:lpwstr>
  </property>
  <property fmtid="{D5CDD505-2E9C-101B-9397-08002B2CF9AE}" pid="4" name="CTP_TimeStamp">
    <vt:lpwstr>2018-07-12 17:56:04Z</vt:lpwstr>
  </property>
  <property fmtid="{D5CDD505-2E9C-101B-9397-08002B2CF9AE}" pid="5" name="CTPClassification">
    <vt:lpwstr>CTP_IC</vt:lpwstr>
  </property>
</Properties>
</file>