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33" r:id="rId2"/>
    <p:sldId id="328" r:id="rId3"/>
    <p:sldId id="329" r:id="rId4"/>
    <p:sldId id="334" r:id="rId5"/>
    <p:sldId id="338" r:id="rId6"/>
    <p:sldId id="331" r:id="rId7"/>
    <p:sldId id="336" r:id="rId8"/>
    <p:sldId id="332" r:id="rId9"/>
    <p:sldId id="337" r:id="rId10"/>
    <p:sldId id="33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08" autoAdjust="0"/>
    <p:restoredTop sz="93021" autoAdjust="0"/>
  </p:normalViewPr>
  <p:slideViewPr>
    <p:cSldViewPr snapToGrid="0">
      <p:cViewPr varScale="1">
        <p:scale>
          <a:sx n="95" d="100"/>
          <a:sy n="95" d="100"/>
        </p:scale>
        <p:origin x="701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281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3C7A1-9492-4D12-971D-C320BBACB2A5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089F2-AF95-4A73-BCD0-870D94EF6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60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983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793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918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7979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 bwMode="auto">
          <a:xfrm>
            <a:off x="963085" y="304800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20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40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20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7213600" y="64736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02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97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77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8464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/>
              <a:t>Slide </a:t>
            </a:r>
            <a:fld id="{D09C756B-EB39-4236-ADBB-73052B179AE4}" type="slidenum">
              <a:rPr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2285" y="6450035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doc.: IEEE 802.11-18/-</a:t>
            </a: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1310r3</a:t>
            </a:r>
            <a:endParaRPr lang="en-GB" b="1" dirty="0" smtClean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84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142559" y="908627"/>
            <a:ext cx="9301517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latin typeface="Segoe UI" panose="020B0502040204020203" pitchFamily="34" charset="0"/>
                <a:ea typeface="Calibri" panose="020F0502020204030204" pitchFamily="34" charset="0"/>
              </a:rPr>
              <a:t>Straw polls and Motions on Spec </a:t>
            </a:r>
            <a:r>
              <a:rPr lang="en-US" sz="2800" dirty="0" smtClean="0">
                <a:latin typeface="Segoe UI" panose="020B0502040204020203" pitchFamily="34" charset="0"/>
                <a:ea typeface="Calibri" panose="020F0502020204030204" pitchFamily="34" charset="0"/>
              </a:rPr>
              <a:t>text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51062" y="229235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2646154"/>
              </p:ext>
            </p:extLst>
          </p:nvPr>
        </p:nvGraphicFramePr>
        <p:xfrm>
          <a:off x="1995488" y="3051175"/>
          <a:ext cx="6940550" cy="251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Document" r:id="rId4" imgW="8280951" imgH="3011147" progId="Word.Document.8">
                  <p:embed/>
                </p:oleObj>
              </mc:Choice>
              <mc:Fallback>
                <p:oleObj name="Document" r:id="rId4" imgW="8280951" imgH="301114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3051175"/>
                        <a:ext cx="6940550" cy="2517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8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28774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#5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incorporate the proposed changes in 11-18/1315r0 to the next </a:t>
            </a:r>
            <a:r>
              <a:rPr lang="en-US" dirty="0" err="1" smtClean="0"/>
              <a:t>TGba</a:t>
            </a:r>
            <a:r>
              <a:rPr lang="en-US" dirty="0" smtClean="0"/>
              <a:t> Draft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Move: Vinod Kristem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Second: Shahrnaz Azizi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Yes/No/Abstain: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846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to incorporate the proposed changes in 11-18/1205r4 to the next </a:t>
            </a:r>
            <a:r>
              <a:rPr lang="en-US" dirty="0" err="1" smtClean="0"/>
              <a:t>TGba</a:t>
            </a:r>
            <a:r>
              <a:rPr lang="en-US" dirty="0" smtClean="0"/>
              <a:t>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Yes/No/Abstain: 9/0/20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227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to incorporate the proposed changes in 11-18/1166r1 to the next </a:t>
            </a:r>
            <a:r>
              <a:rPr lang="en-US" dirty="0" err="1" smtClean="0"/>
              <a:t>TGba</a:t>
            </a:r>
            <a:r>
              <a:rPr lang="en-US" dirty="0" smtClean="0"/>
              <a:t>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Yes/No/Abstain: 12/0/0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625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382404"/>
            <a:ext cx="10361084" cy="1065213"/>
          </a:xfrm>
        </p:spPr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2845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the following CSD that goes with 2 us OOK waveform, as one of the examples in the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Use linear CSD spacing, with max CSD of 1500 ns between first and last antenna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Yes:10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No:0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Abstain:4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6145742" y="3063877"/>
          <a:ext cx="5072185" cy="3235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32169"/>
                <a:gridCol w="364001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antennas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CSD setting</a:t>
                      </a:r>
                      <a:r>
                        <a:rPr lang="en-US" baseline="0" dirty="0" smtClean="0"/>
                        <a:t> (ns)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[0 750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[0 500 1000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[0 400 750 1150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[0 300 600 900 1200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[0 250 500 750 1000 1250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[0 200</a:t>
                      </a:r>
                      <a:r>
                        <a:rPr lang="en-US" baseline="0" dirty="0" smtClean="0"/>
                        <a:t> 450 650 850 1050 1300 1500]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4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agree to incorporate the proposed changes in 11-18/1315r0 to the next </a:t>
            </a:r>
            <a:r>
              <a:rPr lang="en-US" dirty="0" err="1" smtClean="0"/>
              <a:t>TGba</a:t>
            </a:r>
            <a:r>
              <a:rPr lang="en-US" dirty="0" smtClean="0"/>
              <a:t>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lvl="1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Yes/No/Abstain: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34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incorporate the proposed changes in 11-18/1205r4 to the next </a:t>
            </a:r>
            <a:r>
              <a:rPr lang="en-US" dirty="0" err="1" smtClean="0"/>
              <a:t>TGba</a:t>
            </a:r>
            <a:r>
              <a:rPr lang="en-US" dirty="0" smtClean="0"/>
              <a:t> Draft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Move: </a:t>
            </a:r>
            <a:r>
              <a:rPr lang="en-US" dirty="0"/>
              <a:t>V</a:t>
            </a:r>
            <a:r>
              <a:rPr lang="en-US" dirty="0" smtClean="0"/>
              <a:t>inod </a:t>
            </a:r>
            <a:r>
              <a:rPr lang="en-US" dirty="0"/>
              <a:t>K</a:t>
            </a:r>
            <a:r>
              <a:rPr lang="en-US" dirty="0" smtClean="0"/>
              <a:t>ristem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Second: Shahrnaz Azizi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Yes/No/Abstain: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945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incorporate the proposed changes in 11-18/1166r1 to the next </a:t>
            </a:r>
            <a:r>
              <a:rPr lang="en-US" dirty="0" err="1" smtClean="0"/>
              <a:t>TGba</a:t>
            </a:r>
            <a:r>
              <a:rPr lang="en-US" dirty="0" smtClean="0"/>
              <a:t> Draft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Move: Vinod Kristem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Second: Shahrnaz Azizi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Yes/No/Abstain: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45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incorporate the proposed changes in 11-18/1162r2 to the next </a:t>
            </a:r>
            <a:r>
              <a:rPr lang="en-US" dirty="0" err="1" smtClean="0"/>
              <a:t>TGba</a:t>
            </a:r>
            <a:r>
              <a:rPr lang="en-US" dirty="0" smtClean="0"/>
              <a:t> Draft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Move: Vinod Kristem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Second: Shahrnaz Azizi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Yes/No/Abstain: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67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#4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incorporate the proposed changes in 11-18/1163r4 to the next </a:t>
            </a:r>
            <a:r>
              <a:rPr lang="en-US" dirty="0" err="1" smtClean="0"/>
              <a:t>TGba</a:t>
            </a:r>
            <a:r>
              <a:rPr lang="en-US" dirty="0" smtClean="0"/>
              <a:t> Draft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Move: Vinod Kristem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Second: Shahrnaz Azizi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Yes/No/Abstain: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68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7239</TotalTime>
  <Words>420</Words>
  <Application>Microsoft Office PowerPoint</Application>
  <PresentationFormat>Widescreen</PresentationFormat>
  <Paragraphs>112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 Unicode MS</vt:lpstr>
      <vt:lpstr>MS Gothic</vt:lpstr>
      <vt:lpstr>Arial</vt:lpstr>
      <vt:lpstr>Calibri</vt:lpstr>
      <vt:lpstr>Segoe UI</vt:lpstr>
      <vt:lpstr>Times New Roman</vt:lpstr>
      <vt:lpstr>1_Office Theme</vt:lpstr>
      <vt:lpstr>Document</vt:lpstr>
      <vt:lpstr>Straw polls and Motions on Spec text</vt:lpstr>
      <vt:lpstr>Straw poll 1 </vt:lpstr>
      <vt:lpstr>Straw poll 2 </vt:lpstr>
      <vt:lpstr>Straw poll 3</vt:lpstr>
      <vt:lpstr>Straw poll 4 </vt:lpstr>
      <vt:lpstr>Motion #1 </vt:lpstr>
      <vt:lpstr>Motion #2 </vt:lpstr>
      <vt:lpstr>Motion #3 </vt:lpstr>
      <vt:lpstr>Motion #4 </vt:lpstr>
      <vt:lpstr>Motion #5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bit duration study: 2us Vs 4 us</dc:title>
  <dc:creator>Kristem, Vinod</dc:creator>
  <cp:keywords>CTPClassification=CTP_IC:VisualMarkings=, CTPClassification=CTP_IC</cp:keywords>
  <cp:lastModifiedBy>Kristem, Vinod</cp:lastModifiedBy>
  <cp:revision>316</cp:revision>
  <dcterms:created xsi:type="dcterms:W3CDTF">2017-12-18T22:02:15Z</dcterms:created>
  <dcterms:modified xsi:type="dcterms:W3CDTF">2018-07-12T17:49:10Z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9ac367c4-91b0-4f06-ac5c-c45e4c53b6cf</vt:lpwstr>
  </property>
  <property fmtid="{D5CDD505-2E9C-101B-9397-08002B2CF9AE}" pid="3" name="CTP_BU">
    <vt:lpwstr>INTEL LABS GRP</vt:lpwstr>
  </property>
  <property fmtid="{D5CDD505-2E9C-101B-9397-08002B2CF9AE}" pid="4" name="CTP_TimeStamp">
    <vt:lpwstr>2018-07-12 17:49:09Z</vt:lpwstr>
  </property>
  <property fmtid="{D5CDD505-2E9C-101B-9397-08002B2CF9AE}" pid="5" name="CTPClassification">
    <vt:lpwstr>CTP_IC</vt:lpwstr>
  </property>
</Properties>
</file>