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333" r:id="rId2"/>
    <p:sldId id="328" r:id="rId3"/>
    <p:sldId id="329" r:id="rId4"/>
    <p:sldId id="334" r:id="rId5"/>
    <p:sldId id="338" r:id="rId6"/>
    <p:sldId id="331" r:id="rId7"/>
    <p:sldId id="336" r:id="rId8"/>
    <p:sldId id="332" r:id="rId9"/>
    <p:sldId id="337" r:id="rId10"/>
    <p:sldId id="33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preferSingleView="1">
    <p:restoredLeft sz="15608" autoAdjust="0"/>
    <p:restoredTop sz="93021" autoAdjust="0"/>
  </p:normalViewPr>
  <p:slideViewPr>
    <p:cSldViewPr snapToGrid="0">
      <p:cViewPr varScale="1">
        <p:scale>
          <a:sx n="95" d="100"/>
          <a:sy n="95" d="100"/>
        </p:scale>
        <p:origin x="701" y="6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71" d="100"/>
          <a:sy n="71" d="100"/>
        </p:scale>
        <p:origin x="2818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D3C7A1-9492-4D12-971D-C320BBACB2A5}" type="datetimeFigureOut">
              <a:rPr lang="en-US" smtClean="0"/>
              <a:t>7/12/2018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C089F2-AF95-4A73-BCD0-870D94EF60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7603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GB" sz="2400" dirty="0">
              <a:solidFill>
                <a:srgbClr val="FFFFFF"/>
              </a:solidFill>
              <a:latin typeface="Times New Roman" pitchFamily="16" charset="0"/>
              <a:ea typeface="MS Gothic" charset="-128"/>
            </a:endParaRPr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89832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C089F2-AF95-4A73-BCD0-870D94EF608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7933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Vinod Kristem, Intel Corporation</a:t>
            </a:r>
            <a:endParaRPr lang="en-GB" dirty="0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69184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2017</a:t>
            </a:r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6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Vinod Kristem,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79791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Vinod Kristem, Intel Corporation</a:t>
            </a:r>
            <a:endParaRPr lang="en-GB" dirty="0"/>
          </a:p>
        </p:txBody>
      </p:sp>
      <p:sp>
        <p:nvSpPr>
          <p:cNvPr id="8" name="Rectangle 3"/>
          <p:cNvSpPr txBox="1">
            <a:spLocks noChangeArrowheads="1"/>
          </p:cNvSpPr>
          <p:nvPr userDrawn="1"/>
        </p:nvSpPr>
        <p:spPr bwMode="auto">
          <a:xfrm>
            <a:off x="963085" y="304800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 smtClean="0"/>
              <a:t>March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52097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July 2017</a:t>
            </a:r>
            <a:endParaRPr lang="en-GB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Vinod Kristem,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74072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Vinod Kristem, Intel Corporation</a:t>
            </a:r>
            <a:endParaRPr lang="en-GB" dirty="0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14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12060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/>
          <p:cNvSpPr txBox="1">
            <a:spLocks noChangeArrowheads="1"/>
          </p:cNvSpPr>
          <p:nvPr userDrawn="1"/>
        </p:nvSpPr>
        <p:spPr bwMode="auto">
          <a:xfrm>
            <a:off x="7213600" y="64736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 smtClean="0"/>
              <a:t>Shahrnaz Azizi, Intel Corporation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530249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Vinod Kristem, Intel Corporation</a:t>
            </a:r>
            <a:endParaRPr lang="en-GB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509754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July 2017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Vinod Kristem,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857785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July 2017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Vinod Kristem,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184649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GB" dirty="0" smtClean="0"/>
              <a:t>Vinod Kristem, Intel Corporation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GB"/>
              <a:t>Slide </a:t>
            </a:r>
            <a:fld id="{D09C756B-EB39-4236-ADBB-73052B179AE4}" type="slidenum">
              <a:rPr lang="en-GB"/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</a:pPr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GB" sz="2400">
              <a:solidFill>
                <a:srgbClr val="FFFFFF"/>
              </a:solidFill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2285" y="6450035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GB" sz="2400">
              <a:solidFill>
                <a:srgbClr val="FFFFFF"/>
              </a:solidFill>
            </a:endParaRPr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b="1" dirty="0" smtClean="0">
                <a:solidFill>
                  <a:srgbClr val="000000"/>
                </a:solidFill>
                <a:cs typeface="Arial Unicode MS" charset="0"/>
              </a:rPr>
              <a:t>doc.: IEEE 802.11-18/-</a:t>
            </a:r>
            <a:r>
              <a:rPr lang="en-GB" b="1" dirty="0" smtClean="0">
                <a:solidFill>
                  <a:srgbClr val="000000"/>
                </a:solidFill>
                <a:cs typeface="Arial Unicode MS" charset="0"/>
              </a:rPr>
              <a:t>1310r2</a:t>
            </a:r>
            <a:endParaRPr lang="en-GB" b="1" dirty="0" smtClean="0">
              <a:solidFill>
                <a:srgbClr val="000000"/>
              </a:solidFill>
              <a:cs typeface="Arial Unicode MS" charset="0"/>
            </a:endParaRPr>
          </a:p>
        </p:txBody>
      </p:sp>
      <p:sp>
        <p:nvSpPr>
          <p:cNvPr id="13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US" smtClean="0"/>
              <a:t>July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98401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1142559" y="908627"/>
            <a:ext cx="9301517" cy="14351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 smtClean="0">
                <a:latin typeface="Segoe UI" panose="020B0502040204020203" pitchFamily="34" charset="0"/>
                <a:ea typeface="Calibri" panose="020F0502020204030204" pitchFamily="34" charset="0"/>
              </a:rPr>
              <a:t>Straw polls and Motions on Spec text for 32.2.7 and 32.2.13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151062" y="2292351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2018-07-12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72646154"/>
              </p:ext>
            </p:extLst>
          </p:nvPr>
        </p:nvGraphicFramePr>
        <p:xfrm>
          <a:off x="1995488" y="3051175"/>
          <a:ext cx="6940550" cy="2517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3" name="Document" r:id="rId4" imgW="8280951" imgH="3011147" progId="Word.Document.8">
                  <p:embed/>
                </p:oleObj>
              </mc:Choice>
              <mc:Fallback>
                <p:oleObj name="Document" r:id="rId4" imgW="8280951" imgH="301114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95488" y="3051175"/>
                        <a:ext cx="6940550" cy="2517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1998662" y="270827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914400" y="295852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July 2018</a:t>
            </a:r>
            <a:endParaRPr lang="en-GB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idx="16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smtClean="0"/>
              <a:t>Vinod Kristem,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287741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</a:t>
            </a:r>
            <a:r>
              <a:rPr lang="en-US" dirty="0" smtClean="0"/>
              <a:t>#5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Move to incorporate the proposed changes in </a:t>
            </a:r>
            <a:r>
              <a:rPr lang="en-US" dirty="0" smtClean="0"/>
              <a:t>11-18/1315r0 </a:t>
            </a:r>
            <a:r>
              <a:rPr lang="en-US" dirty="0" smtClean="0"/>
              <a:t>to the next </a:t>
            </a:r>
            <a:r>
              <a:rPr lang="en-US" dirty="0" err="1" smtClean="0"/>
              <a:t>TGba</a:t>
            </a:r>
            <a:r>
              <a:rPr lang="en-US" dirty="0" smtClean="0"/>
              <a:t> Draft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Move: Vinod Kristem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Second: Shahrnaz Azizi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Yes/No/Abstain: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July 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smtClean="0"/>
              <a:t>Vinod Kristem,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28461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1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Do you support to incorporate the proposed changes in 11-18/1205r4 to the next </a:t>
            </a:r>
            <a:r>
              <a:rPr lang="en-US" dirty="0" err="1" smtClean="0"/>
              <a:t>TGba</a:t>
            </a:r>
            <a:r>
              <a:rPr lang="en-US" dirty="0" smtClean="0"/>
              <a:t> Draft?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Yes/No/Abstain: 9/0/20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July 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smtClean="0"/>
              <a:t>Vinod Kristem,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62278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2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Do you support to incorporate the proposed changes in 11-18/1166r1 to the next </a:t>
            </a:r>
            <a:r>
              <a:rPr lang="en-US" dirty="0" err="1" smtClean="0"/>
              <a:t>TGba</a:t>
            </a:r>
            <a:r>
              <a:rPr lang="en-US" dirty="0" smtClean="0"/>
              <a:t> Draft?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Yes/No/Abstain: 12/0/0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July 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smtClean="0"/>
              <a:t>Vinod Kristem,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6258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382404"/>
            <a:ext cx="10361084" cy="1065213"/>
          </a:xfrm>
        </p:spPr>
        <p:txBody>
          <a:bodyPr/>
          <a:lstStyle/>
          <a:p>
            <a:r>
              <a:rPr lang="en-US" dirty="0" smtClean="0"/>
              <a:t>Straw poll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9217" y="1284514"/>
            <a:ext cx="1036108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Do you support the following CSD that goes with 2 us OOK waveform, as one of the examples in the draft?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Use linear CSD spacing, with max CSD of 1500 ns between first and last antenna</a:t>
            </a:r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Yes:10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No:0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Abstain:4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July 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smtClean="0"/>
              <a:t>Vinod Kristem, Intel Corporation</a:t>
            </a:r>
            <a:endParaRPr lang="en-GB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/>
          </p:nvPr>
        </p:nvGraphicFramePr>
        <p:xfrm>
          <a:off x="6145742" y="3063877"/>
          <a:ext cx="5072185" cy="32359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32169"/>
                <a:gridCol w="3640016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Number of antennas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CSD setting</a:t>
                      </a:r>
                      <a:r>
                        <a:rPr lang="en-US" baseline="0" dirty="0" smtClean="0"/>
                        <a:t> (ns)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[0 1500]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[0 750 1500]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[0 500 1000 1500]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[0 400 750 1150 1500]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[0 300 600 900 1200 1500]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[0 250 500 750 1000 1250 1500]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[0 200</a:t>
                      </a:r>
                      <a:r>
                        <a:rPr lang="en-US" baseline="0" dirty="0" smtClean="0"/>
                        <a:t> 450 650 850 1050 1300 1500]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946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4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Do you </a:t>
            </a:r>
            <a:r>
              <a:rPr lang="en-US" dirty="0" smtClean="0"/>
              <a:t>agree </a:t>
            </a:r>
            <a:r>
              <a:rPr lang="en-US" dirty="0" smtClean="0"/>
              <a:t>to </a:t>
            </a:r>
            <a:r>
              <a:rPr lang="en-US" dirty="0" smtClean="0"/>
              <a:t>incorporate the proposed changes in </a:t>
            </a:r>
            <a:r>
              <a:rPr lang="en-US" dirty="0" smtClean="0"/>
              <a:t>11-18/1315r0 </a:t>
            </a:r>
            <a:r>
              <a:rPr lang="en-US" dirty="0" smtClean="0"/>
              <a:t>to the next </a:t>
            </a:r>
            <a:r>
              <a:rPr lang="en-US" dirty="0" err="1" smtClean="0"/>
              <a:t>TGba</a:t>
            </a:r>
            <a:r>
              <a:rPr lang="en-US" dirty="0" smtClean="0"/>
              <a:t> </a:t>
            </a:r>
            <a:r>
              <a:rPr lang="en-US" dirty="0" smtClean="0"/>
              <a:t>Draft?</a:t>
            </a: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457200" lvl="1" indent="0"/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Yes/No/Abstain: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July 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smtClean="0"/>
              <a:t>Vinod Kristem,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82341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#1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Move to incorporate the proposed changes in 11-18/1205r4 to the next </a:t>
            </a:r>
            <a:r>
              <a:rPr lang="en-US" dirty="0" err="1" smtClean="0"/>
              <a:t>TGba</a:t>
            </a:r>
            <a:r>
              <a:rPr lang="en-US" dirty="0" smtClean="0"/>
              <a:t> Draft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Move</a:t>
            </a:r>
            <a:r>
              <a:rPr lang="en-US" dirty="0" smtClean="0"/>
              <a:t>: </a:t>
            </a:r>
            <a:r>
              <a:rPr lang="en-US" dirty="0"/>
              <a:t>V</a:t>
            </a:r>
            <a:r>
              <a:rPr lang="en-US" dirty="0" smtClean="0"/>
              <a:t>inod </a:t>
            </a:r>
            <a:r>
              <a:rPr lang="en-US" dirty="0"/>
              <a:t>K</a:t>
            </a:r>
            <a:r>
              <a:rPr lang="en-US" dirty="0" smtClean="0"/>
              <a:t>ristem</a:t>
            </a: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Second</a:t>
            </a:r>
            <a:r>
              <a:rPr lang="en-US" dirty="0" smtClean="0"/>
              <a:t>: Shahrnaz Azizi</a:t>
            </a: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Yes/No/Abstain: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July 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smtClean="0"/>
              <a:t>Vinod Kristem,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9458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#2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Move to incorporate the proposed changes in 11-18/1166r1 to the next </a:t>
            </a:r>
            <a:r>
              <a:rPr lang="en-US" dirty="0" err="1" smtClean="0"/>
              <a:t>TGba</a:t>
            </a:r>
            <a:r>
              <a:rPr lang="en-US" dirty="0" smtClean="0"/>
              <a:t> Draft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Move: Vinod Kristem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Second: Shahrnaz Azizi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Yes/No/Abstain: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July 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smtClean="0"/>
              <a:t>Vinod Kristem,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96451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</a:t>
            </a:r>
            <a:r>
              <a:rPr lang="en-US" dirty="0" smtClean="0"/>
              <a:t>#3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Move to incorporate the proposed changes in </a:t>
            </a:r>
            <a:r>
              <a:rPr lang="en-US" dirty="0" smtClean="0"/>
              <a:t>11-18/1162r2 </a:t>
            </a:r>
            <a:r>
              <a:rPr lang="en-US" dirty="0" smtClean="0"/>
              <a:t>to the next </a:t>
            </a:r>
            <a:r>
              <a:rPr lang="en-US" dirty="0" err="1" smtClean="0"/>
              <a:t>TGba</a:t>
            </a:r>
            <a:r>
              <a:rPr lang="en-US" dirty="0" smtClean="0"/>
              <a:t> Draft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Move: Vinod Kristem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Second: Shahrnaz Azizi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Yes/No/Abstain: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July 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smtClean="0"/>
              <a:t>Vinod Kristem,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2677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</a:t>
            </a:r>
            <a:r>
              <a:rPr lang="en-US" dirty="0" smtClean="0"/>
              <a:t>#4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Move to incorporate the proposed changes in </a:t>
            </a:r>
            <a:r>
              <a:rPr lang="en-US" dirty="0" smtClean="0"/>
              <a:t>11-18/1163r4 </a:t>
            </a:r>
            <a:r>
              <a:rPr lang="en-US" dirty="0" smtClean="0"/>
              <a:t>to the next </a:t>
            </a:r>
            <a:r>
              <a:rPr lang="en-US" dirty="0" err="1" smtClean="0"/>
              <a:t>TGba</a:t>
            </a:r>
            <a:r>
              <a:rPr lang="en-US" dirty="0" smtClean="0"/>
              <a:t> Draft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Move: Vinod Kristem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Second: Shahrnaz Azizi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Yes/No/Abstain: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July 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smtClean="0"/>
              <a:t>Vinod Kristem,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91682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7239</TotalTime>
  <Words>424</Words>
  <Application>Microsoft Office PowerPoint</Application>
  <PresentationFormat>Widescreen</PresentationFormat>
  <Paragraphs>112</Paragraphs>
  <Slides>10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Arial Unicode MS</vt:lpstr>
      <vt:lpstr>MS Gothic</vt:lpstr>
      <vt:lpstr>Arial</vt:lpstr>
      <vt:lpstr>Calibri</vt:lpstr>
      <vt:lpstr>Segoe UI</vt:lpstr>
      <vt:lpstr>Times New Roman</vt:lpstr>
      <vt:lpstr>1_Office Theme</vt:lpstr>
      <vt:lpstr>Document</vt:lpstr>
      <vt:lpstr>Straw polls and Motions on Spec text for 32.2.7 and 32.2.13</vt:lpstr>
      <vt:lpstr>Straw poll 1 </vt:lpstr>
      <vt:lpstr>Straw poll 2 </vt:lpstr>
      <vt:lpstr>Straw poll 3</vt:lpstr>
      <vt:lpstr>Straw poll 4 </vt:lpstr>
      <vt:lpstr>Motion #1 </vt:lpstr>
      <vt:lpstr>Motion #2 </vt:lpstr>
      <vt:lpstr>Motion #3 </vt:lpstr>
      <vt:lpstr>Motion #4 </vt:lpstr>
      <vt:lpstr>Motion #5 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Preamble bit duration study: 2us Vs 4 us</dc:title>
  <dc:creator>Kristem, Vinod</dc:creator>
  <cp:keywords>CTPClassification=CTP_IC:VisualMarkings=, CTPClassification=CTP_IC</cp:keywords>
  <cp:lastModifiedBy>Kristem, Vinod</cp:lastModifiedBy>
  <cp:revision>314</cp:revision>
  <dcterms:created xsi:type="dcterms:W3CDTF">2017-12-18T22:02:15Z</dcterms:created>
  <dcterms:modified xsi:type="dcterms:W3CDTF">2018-07-12T17:46:41Z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9ac367c4-91b0-4f06-ac5c-c45e4c53b6cf</vt:lpwstr>
  </property>
  <property fmtid="{D5CDD505-2E9C-101B-9397-08002B2CF9AE}" pid="3" name="CTP_BU">
    <vt:lpwstr>INTEL LABS GRP</vt:lpwstr>
  </property>
  <property fmtid="{D5CDD505-2E9C-101B-9397-08002B2CF9AE}" pid="4" name="CTP_TimeStamp">
    <vt:lpwstr>2018-07-12 17:46:41Z</vt:lpwstr>
  </property>
  <property fmtid="{D5CDD505-2E9C-101B-9397-08002B2CF9AE}" pid="5" name="CTPClassification">
    <vt:lpwstr>CTP_IC</vt:lpwstr>
  </property>
</Properties>
</file>