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33" r:id="rId2"/>
    <p:sldId id="328" r:id="rId3"/>
    <p:sldId id="329" r:id="rId4"/>
    <p:sldId id="331" r:id="rId5"/>
    <p:sldId id="33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08" autoAdjust="0"/>
    <p:restoredTop sz="93021" autoAdjust="0"/>
  </p:normalViewPr>
  <p:slideViewPr>
    <p:cSldViewPr snapToGrid="0">
      <p:cViewPr varScale="1">
        <p:scale>
          <a:sx n="95" d="100"/>
          <a:sy n="95" d="100"/>
        </p:scale>
        <p:origin x="701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28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3C7A1-9492-4D12-971D-C320BBACB2A5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089F2-AF95-4A73-BCD0-870D94EF60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760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 dirty="0">
              <a:solidFill>
                <a:srgbClr val="FFFFFF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8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918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7979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8" name="Rectangle 3"/>
          <p:cNvSpPr txBox="1">
            <a:spLocks noChangeArrowheads="1"/>
          </p:cNvSpPr>
          <p:nvPr userDrawn="1"/>
        </p:nvSpPr>
        <p:spPr bwMode="auto">
          <a:xfrm>
            <a:off x="963085" y="304800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520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40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1206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7213600" y="64736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Corporation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024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0975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84649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 dirty="0" smtClean="0"/>
              <a:t>Vinod Kristem,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GB"/>
              <a:t>Slide </a:t>
            </a:r>
            <a:fld id="{D09C756B-EB39-4236-ADBB-73052B179AE4}" type="slidenum">
              <a:rPr lang="en-GB"/>
              <a:pPr defTabSz="449263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</a:pPr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2285" y="6450035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2400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doc.: IEEE 802.11-18/-</a:t>
            </a:r>
            <a:r>
              <a:rPr lang="en-GB" b="1" dirty="0" smtClean="0">
                <a:solidFill>
                  <a:srgbClr val="000000"/>
                </a:solidFill>
                <a:cs typeface="Arial Unicode MS" charset="0"/>
              </a:rPr>
              <a:t>1310r1</a:t>
            </a:r>
            <a:endParaRPr lang="en-GB" b="1" dirty="0" smtClean="0">
              <a:solidFill>
                <a:srgbClr val="000000"/>
              </a:solidFill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r>
              <a:rPr lang="en-US" smtClean="0"/>
              <a:t>July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9840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142559" y="908627"/>
            <a:ext cx="9301517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>
                <a:latin typeface="Segoe UI" panose="020B0502040204020203" pitchFamily="34" charset="0"/>
                <a:ea typeface="Calibri" panose="020F0502020204030204" pitchFamily="34" charset="0"/>
              </a:rPr>
              <a:t>Straw polls and Motions on Spec text for 32.2.7 and 32.2.13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51062" y="229235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2018-07-12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646154"/>
              </p:ext>
            </p:extLst>
          </p:nvPr>
        </p:nvGraphicFramePr>
        <p:xfrm>
          <a:off x="1995488" y="3051175"/>
          <a:ext cx="6940550" cy="2517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Document" r:id="rId4" imgW="8280951" imgH="3011147" progId="Word.Document.8">
                  <p:embed/>
                </p:oleObj>
              </mc:Choice>
              <mc:Fallback>
                <p:oleObj name="Document" r:id="rId4" imgW="8280951" imgH="3011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488" y="3051175"/>
                        <a:ext cx="6940550" cy="2517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8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914400" y="295852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idx="16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877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9/0/20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27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support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Draft?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 12/0/0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58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11-18/1205r4 to the next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 smtClean="0"/>
              <a:t>Draft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Yes/No/Abstain: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945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 to incorporate the proposed changes in 11-18/1166r1 to the next </a:t>
            </a:r>
            <a:r>
              <a:rPr lang="en-US" dirty="0" err="1" smtClean="0"/>
              <a:t>TGba</a:t>
            </a:r>
            <a:r>
              <a:rPr lang="en-US" dirty="0" smtClean="0"/>
              <a:t> </a:t>
            </a:r>
            <a:r>
              <a:rPr lang="en-US" dirty="0" smtClean="0"/>
              <a:t>Draft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Yes/No/Abstain: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smtClean="0"/>
              <a:t>Vinod Kristem,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7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7220</TotalTime>
  <Words>162</Words>
  <Application>Microsoft Office PowerPoint</Application>
  <PresentationFormat>Widescreen</PresentationFormat>
  <Paragraphs>46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 Unicode MS</vt:lpstr>
      <vt:lpstr>MS Gothic</vt:lpstr>
      <vt:lpstr>Arial</vt:lpstr>
      <vt:lpstr>Calibri</vt:lpstr>
      <vt:lpstr>Segoe UI</vt:lpstr>
      <vt:lpstr>Times New Roman</vt:lpstr>
      <vt:lpstr>1_Office Theme</vt:lpstr>
      <vt:lpstr>Document</vt:lpstr>
      <vt:lpstr>Straw polls and Motions on Spec text for 32.2.7 and 32.2.13</vt:lpstr>
      <vt:lpstr>Straw poll 1 </vt:lpstr>
      <vt:lpstr>Straw poll 2 </vt:lpstr>
      <vt:lpstr>Motion #1 </vt:lpstr>
      <vt:lpstr>Motion #2 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bit duration study: 2us Vs 4 us</dc:title>
  <dc:creator>Kristem, Vinod</dc:creator>
  <cp:keywords>CTPClassification=CTP_IC:VisualMarkings=, CTPClassification=CTP_IC</cp:keywords>
  <cp:lastModifiedBy>Kristem, Vinod</cp:lastModifiedBy>
  <cp:revision>303</cp:revision>
  <dcterms:created xsi:type="dcterms:W3CDTF">2017-12-18T22:02:15Z</dcterms:created>
  <dcterms:modified xsi:type="dcterms:W3CDTF">2018-07-12T16:19:27Z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9ac367c4-91b0-4f06-ac5c-c45e4c53b6cf</vt:lpwstr>
  </property>
  <property fmtid="{D5CDD505-2E9C-101B-9397-08002B2CF9AE}" pid="3" name="CTP_BU">
    <vt:lpwstr>INTEL LABS GRP</vt:lpwstr>
  </property>
  <property fmtid="{D5CDD505-2E9C-101B-9397-08002B2CF9AE}" pid="4" name="CTP_TimeStamp">
    <vt:lpwstr>2018-07-12 16:19:27Z</vt:lpwstr>
  </property>
  <property fmtid="{D5CDD505-2E9C-101B-9397-08002B2CF9AE}" pid="5" name="CTPClassification">
    <vt:lpwstr>CTP_IC</vt:lpwstr>
  </property>
</Properties>
</file>