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769" r:id="rId3"/>
    <p:sldId id="772" r:id="rId4"/>
    <p:sldId id="771" r:id="rId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9" autoAdjust="0"/>
    <p:restoredTop sz="96118" autoAdjust="0"/>
  </p:normalViewPr>
  <p:slideViewPr>
    <p:cSldViewPr>
      <p:cViewPr varScale="1">
        <p:scale>
          <a:sx n="110" d="100"/>
          <a:sy n="110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802.11-18/1304r3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Motion Text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2018-07-12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06382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algn="ctr"/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802.11-18/1135r5 </a:t>
            </a:r>
            <a:r>
              <a:rPr lang="en-US" altLang="ko-KR" dirty="0"/>
              <a:t>into the </a:t>
            </a:r>
            <a:r>
              <a:rPr lang="en-US" altLang="ko-KR" dirty="0" smtClean="0"/>
              <a:t>next </a:t>
            </a:r>
            <a:r>
              <a:rPr lang="en-US" altLang="ko-KR" dirty="0"/>
              <a:t>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</a:t>
            </a:r>
            <a:r>
              <a:rPr lang="en-GB" altLang="ko-KR" dirty="0" smtClean="0"/>
              <a:t>Dongguk Lim</a:t>
            </a:r>
          </a:p>
          <a:p>
            <a:r>
              <a:rPr lang="en-GB" altLang="ko-KR" dirty="0" smtClean="0"/>
              <a:t>Second </a:t>
            </a:r>
            <a:r>
              <a:rPr lang="en-GB" altLang="ko-KR" dirty="0" smtClean="0"/>
              <a:t>:Suhwook Kim</a:t>
            </a:r>
          </a:p>
          <a:p>
            <a:endParaRPr lang="en-GB" altLang="ko-KR" dirty="0"/>
          </a:p>
          <a:p>
            <a:r>
              <a:rPr lang="en-GB" altLang="ko-KR" dirty="0" smtClean="0"/>
              <a:t>Y/N/A 16/0/1 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802.11-18/1136r2 </a:t>
            </a:r>
            <a:r>
              <a:rPr lang="en-US" altLang="ko-KR" dirty="0"/>
              <a:t>into </a:t>
            </a:r>
            <a:r>
              <a:rPr lang="en-US" altLang="ko-KR" dirty="0" smtClean="0"/>
              <a:t>the </a:t>
            </a:r>
            <a:r>
              <a:rPr lang="en-US" altLang="ko-KR" dirty="0"/>
              <a:t>next 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</a:t>
            </a:r>
            <a:r>
              <a:rPr lang="en-GB" altLang="ko-KR" dirty="0" smtClean="0"/>
              <a:t>:Suhwook Kim</a:t>
            </a:r>
          </a:p>
          <a:p>
            <a:endParaRPr lang="en-GB" altLang="ko-KR" dirty="0"/>
          </a:p>
          <a:p>
            <a:r>
              <a:rPr lang="en-GB" altLang="ko-KR" dirty="0" smtClean="0"/>
              <a:t>Y/N/A 15/0/3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802.11-18/1137r4 </a:t>
            </a:r>
            <a:r>
              <a:rPr lang="en-US" altLang="ko-KR" dirty="0"/>
              <a:t>into the </a:t>
            </a:r>
            <a:r>
              <a:rPr lang="en-US" altLang="ko-KR" dirty="0" smtClean="0"/>
              <a:t>next IEEE </a:t>
            </a:r>
            <a:r>
              <a:rPr lang="en-US" altLang="ko-KR" dirty="0"/>
              <a:t>802.11ba </a:t>
            </a:r>
            <a:r>
              <a:rPr lang="en-US" altLang="ko-KR" dirty="0" smtClean="0"/>
              <a:t>Draft? </a:t>
            </a:r>
            <a:endParaRPr lang="en-US" altLang="ko-KR" dirty="0"/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552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188954</TotalTime>
  <Words>149</Words>
  <Application>Microsoft Office PowerPoint</Application>
  <PresentationFormat>화면 슬라이드 쇼(4:3)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802-11-Submission</vt:lpstr>
      <vt:lpstr>PHY Motion Text </vt:lpstr>
      <vt:lpstr>Motion#1</vt:lpstr>
      <vt:lpstr>Motion#2</vt:lpstr>
      <vt:lpstr>Motion#3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3759</cp:revision>
  <cp:lastPrinted>2017-07-07T02:11:09Z</cp:lastPrinted>
  <dcterms:created xsi:type="dcterms:W3CDTF">2007-05-21T21:00:37Z</dcterms:created>
  <dcterms:modified xsi:type="dcterms:W3CDTF">2018-07-12T18:42:02Z</dcterms:modified>
</cp:coreProperties>
</file>