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3" r:id="rId2"/>
    <p:sldId id="769" r:id="rId3"/>
    <p:sldId id="772" r:id="rId4"/>
    <p:sldId id="771" r:id="rId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99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20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4" y="6475413"/>
            <a:ext cx="18851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4" y="6475413"/>
            <a:ext cx="18851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802.11-18/1304r1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PHY Motion Text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2018-07-12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806382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algn="ctr"/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adopt the spec. text changes in Doc. IEEE </a:t>
            </a:r>
            <a:r>
              <a:rPr lang="en-US" altLang="ko-KR" dirty="0" smtClean="0"/>
              <a:t>802.11-18/1135r4 </a:t>
            </a:r>
            <a:r>
              <a:rPr lang="en-US" altLang="ko-KR" dirty="0"/>
              <a:t>into the </a:t>
            </a:r>
            <a:r>
              <a:rPr lang="en-US" altLang="ko-KR" dirty="0" smtClean="0"/>
              <a:t>next </a:t>
            </a:r>
            <a:r>
              <a:rPr lang="en-US" altLang="ko-KR" dirty="0"/>
              <a:t>IEEE 802.11ba Draft? </a:t>
            </a:r>
          </a:p>
          <a:p>
            <a:pPr lvl="1"/>
            <a:endParaRPr lang="en-GB" altLang="ko-KR" dirty="0"/>
          </a:p>
          <a:p>
            <a:r>
              <a:rPr lang="en-GB" altLang="ko-KR" dirty="0"/>
              <a:t>Move : </a:t>
            </a:r>
            <a:r>
              <a:rPr lang="en-GB" altLang="ko-KR" dirty="0" smtClean="0"/>
              <a:t>Dongguk Lim</a:t>
            </a:r>
          </a:p>
          <a:p>
            <a:r>
              <a:rPr lang="en-GB" altLang="ko-KR" dirty="0" smtClean="0"/>
              <a:t>Second :</a:t>
            </a:r>
            <a:endParaRPr lang="ko-KR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254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adopt the spec. text changes in Doc. IEEE </a:t>
            </a:r>
            <a:r>
              <a:rPr lang="en-US" altLang="ko-KR" dirty="0" smtClean="0"/>
              <a:t>802.11-18/1136r2 </a:t>
            </a:r>
            <a:r>
              <a:rPr lang="en-US" altLang="ko-KR" dirty="0"/>
              <a:t>into </a:t>
            </a:r>
            <a:r>
              <a:rPr lang="en-US" altLang="ko-KR" dirty="0" smtClean="0"/>
              <a:t>the </a:t>
            </a:r>
            <a:r>
              <a:rPr lang="en-US" altLang="ko-KR" dirty="0"/>
              <a:t>next IEEE 802.11ba Draft? </a:t>
            </a:r>
          </a:p>
          <a:p>
            <a:pPr lvl="1"/>
            <a:endParaRPr lang="en-GB" altLang="ko-KR" dirty="0"/>
          </a:p>
          <a:p>
            <a:r>
              <a:rPr lang="en-GB" altLang="ko-KR" dirty="0"/>
              <a:t>Move : Dongguk Lim</a:t>
            </a:r>
          </a:p>
          <a:p>
            <a:r>
              <a:rPr lang="en-GB" altLang="ko-KR" dirty="0"/>
              <a:t>Second :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72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adopt the spec. text changes in Doc. IEEE </a:t>
            </a:r>
            <a:r>
              <a:rPr lang="en-US" altLang="ko-KR" dirty="0" smtClean="0"/>
              <a:t>802.11-18/1137r3 </a:t>
            </a:r>
            <a:r>
              <a:rPr lang="en-US" altLang="ko-KR" dirty="0"/>
              <a:t>into the </a:t>
            </a:r>
            <a:r>
              <a:rPr lang="en-US" altLang="ko-KR" dirty="0" smtClean="0"/>
              <a:t>next IEEE </a:t>
            </a:r>
            <a:r>
              <a:rPr lang="en-US" altLang="ko-KR" dirty="0"/>
              <a:t>802.11ba </a:t>
            </a:r>
            <a:r>
              <a:rPr lang="en-US" altLang="ko-KR" dirty="0" smtClean="0"/>
              <a:t>Draft? </a:t>
            </a:r>
            <a:endParaRPr lang="en-US" altLang="ko-KR" dirty="0"/>
          </a:p>
          <a:p>
            <a:pPr lvl="1"/>
            <a:endParaRPr lang="en-GB" altLang="ko-KR" dirty="0"/>
          </a:p>
          <a:p>
            <a:r>
              <a:rPr lang="en-GB" altLang="ko-KR" dirty="0"/>
              <a:t>Move : Dongguk Lim</a:t>
            </a:r>
          </a:p>
          <a:p>
            <a:r>
              <a:rPr lang="en-GB" altLang="ko-KR" dirty="0"/>
              <a:t>Second :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15524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188888</TotalTime>
  <Words>141</Words>
  <Application>Microsoft Office PowerPoint</Application>
  <PresentationFormat>화면 슬라이드 쇼(4:3)</PresentationFormat>
  <Paragraphs>42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굴림</vt:lpstr>
      <vt:lpstr>맑은 고딕</vt:lpstr>
      <vt:lpstr>Arial</vt:lpstr>
      <vt:lpstr>Times New Roman</vt:lpstr>
      <vt:lpstr>802-11-Submission</vt:lpstr>
      <vt:lpstr>PHY Motion Text </vt:lpstr>
      <vt:lpstr>Motion#1</vt:lpstr>
      <vt:lpstr>Motion#2</vt:lpstr>
      <vt:lpstr>Motion#3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3756</cp:revision>
  <cp:lastPrinted>2017-07-07T02:11:09Z</cp:lastPrinted>
  <dcterms:created xsi:type="dcterms:W3CDTF">2007-05-21T21:00:37Z</dcterms:created>
  <dcterms:modified xsi:type="dcterms:W3CDTF">2018-07-12T16:49:16Z</dcterms:modified>
</cp:coreProperties>
</file>