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4"/>
  </p:notesMasterIdLst>
  <p:handoutMasterIdLst>
    <p:handoutMasterId r:id="rId5"/>
  </p:handoutMasterIdLst>
  <p:sldIdLst>
    <p:sldId id="584" r:id="rId2"/>
    <p:sldId id="585" r:id="rId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Kenney, Thomas J" initials="KTJ" lastIdx="0" clrIdx="1">
    <p:extLst>
      <p:ext uri="{19B8F6BF-5375-455C-9EA6-DF929625EA0E}">
        <p15:presenceInfo xmlns:p15="http://schemas.microsoft.com/office/powerpoint/2012/main" userId="S-1-5-21-725345543-602162358-527237240-576132" providerId="AD"/>
      </p:ext>
    </p:extLst>
  </p:cmAuthor>
  <p:cmAuthor id="2" name="Park, Minyoung" initials="PM" lastIdx="1" clrIdx="2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3" name="Huang, Po-kai" initials="HP" lastIdx="2" clrIdx="3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CCFF"/>
    <a:srgbClr val="FF99FF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6" autoAdjust="0"/>
    <p:restoredTop sz="94095" autoAdjust="0"/>
  </p:normalViewPr>
  <p:slideViewPr>
    <p:cSldViewPr>
      <p:cViewPr varScale="1">
        <p:scale>
          <a:sx n="70" d="100"/>
          <a:sy n="70" d="100"/>
        </p:scale>
        <p:origin x="12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324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8279244" y="6477000"/>
            <a:ext cx="28373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11156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WUR </a:t>
            </a: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8279243" y="6477000"/>
            <a:ext cx="2837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6164952" y="210234"/>
            <a:ext cx="242669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802.11-18/1301</a:t>
            </a:r>
            <a:endParaRPr lang="en-US" altLang="ko-KR" sz="1400" b="1" dirty="0" smtClean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8279244" y="6477000"/>
            <a:ext cx="28373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929042" y="178713"/>
            <a:ext cx="251645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802.11-18/1301</a:t>
            </a:r>
            <a:endParaRPr lang="en-US" altLang="ko-KR" sz="1400" b="1" dirty="0" smtClean="0">
              <a:ea typeface="굴림" pitchFamily="34" charset="-127"/>
            </a:endParaRPr>
          </a:p>
          <a:p>
            <a:pPr marL="457200" lvl="4" algn="r"/>
            <a:endParaRPr lang="en-US" altLang="ko-KR" sz="1400" b="1" kern="1200" dirty="0">
              <a:solidFill>
                <a:schemeClr val="tx1"/>
              </a:solidFill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790575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746234" y="6383080"/>
            <a:ext cx="11156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WUR </a:t>
            </a: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incorporate the proposed text in 18/1105r1 into next revision of 802.11 </a:t>
            </a:r>
            <a:r>
              <a:rPr lang="en-US" dirty="0" err="1"/>
              <a:t>ba</a:t>
            </a:r>
            <a:r>
              <a:rPr lang="en-US" dirty="0"/>
              <a:t> </a:t>
            </a:r>
            <a:r>
              <a:rPr lang="en-US" dirty="0" smtClean="0"/>
              <a:t>Draft</a:t>
            </a:r>
          </a:p>
          <a:p>
            <a:endParaRPr lang="en-US" dirty="0"/>
          </a:p>
          <a:p>
            <a:r>
              <a:rPr lang="en-US" dirty="0" smtClean="0"/>
              <a:t>Move: Po-Kai Huang</a:t>
            </a:r>
          </a:p>
          <a:p>
            <a:r>
              <a:rPr lang="en-US" dirty="0" smtClean="0"/>
              <a:t>Second: </a:t>
            </a:r>
            <a:r>
              <a:rPr lang="en-US" dirty="0" err="1" smtClean="0"/>
              <a:t>Suhwook</a:t>
            </a:r>
            <a:r>
              <a:rPr lang="en-US" dirty="0" smtClean="0"/>
              <a:t> Kim</a:t>
            </a:r>
          </a:p>
          <a:p>
            <a:endParaRPr lang="en-US" dirty="0"/>
          </a:p>
          <a:p>
            <a:r>
              <a:rPr lang="en-US" dirty="0"/>
              <a:t>Pass with unanimous consent 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57904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  <a:r>
              <a:rPr lang="en-US" dirty="0" smtClean="0"/>
              <a:t>incorporate </a:t>
            </a:r>
            <a:r>
              <a:rPr lang="en-US" dirty="0"/>
              <a:t>the proposed text in </a:t>
            </a:r>
            <a:r>
              <a:rPr lang="en-US" dirty="0" smtClean="0"/>
              <a:t>18/1074r2 </a:t>
            </a:r>
            <a:r>
              <a:rPr lang="en-US" dirty="0"/>
              <a:t>into next revision </a:t>
            </a:r>
            <a:r>
              <a:rPr lang="en-US" dirty="0" smtClean="0"/>
              <a:t>of 802.11 </a:t>
            </a:r>
            <a:r>
              <a:rPr lang="en-US" dirty="0" err="1"/>
              <a:t>ba</a:t>
            </a:r>
            <a:r>
              <a:rPr lang="en-US" dirty="0"/>
              <a:t> </a:t>
            </a:r>
            <a:r>
              <a:rPr lang="en-US" dirty="0" smtClean="0"/>
              <a:t>Draft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Move: Po-Kai Huang</a:t>
            </a:r>
          </a:p>
          <a:p>
            <a:r>
              <a:rPr lang="en-US" dirty="0"/>
              <a:t>Second: </a:t>
            </a:r>
            <a:r>
              <a:rPr lang="en-US" dirty="0" err="1" smtClean="0"/>
              <a:t>Suhwook</a:t>
            </a:r>
            <a:r>
              <a:rPr lang="en-US" dirty="0" smtClean="0"/>
              <a:t> Kim</a:t>
            </a:r>
          </a:p>
          <a:p>
            <a:endParaRPr lang="en-US" dirty="0"/>
          </a:p>
          <a:p>
            <a:r>
              <a:rPr lang="en-US" dirty="0" smtClean="0"/>
              <a:t>Pass </a:t>
            </a:r>
            <a:r>
              <a:rPr lang="en-US" dirty="0"/>
              <a:t>with unanimous </a:t>
            </a:r>
            <a:r>
              <a:rPr lang="en-US" dirty="0" smtClean="0"/>
              <a:t>consent 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08053207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92927</TotalTime>
  <Words>62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Motion</vt:lpstr>
      <vt:lpstr>Motion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Criteria and Simulation Models</dc:title>
  <dc:creator>Azizi, Shahrnaz</dc:creator>
  <cp:keywords>CTPClassification=CTP_IC:VisualMarkings=, CTPClassification=:VisualMarkings=, CTPClassification=CTP_PUBLIC:VisualMarkings=, CTPClassification=CTP_NT</cp:keywords>
  <cp:lastModifiedBy>Huang, Po-kai</cp:lastModifiedBy>
  <cp:revision>580</cp:revision>
  <cp:lastPrinted>1998-02-10T13:28:06Z</cp:lastPrinted>
  <dcterms:created xsi:type="dcterms:W3CDTF">2008-03-19T13:28:15Z</dcterms:created>
  <dcterms:modified xsi:type="dcterms:W3CDTF">2018-07-12T20:35:59Z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18bbc9e2-c23e-47e5-aed4-870cdbc6b1c0</vt:lpwstr>
  </property>
  <property fmtid="{D5CDD505-2E9C-101B-9397-08002B2CF9AE}" pid="8" name="CTP_BU">
    <vt:lpwstr>NA</vt:lpwstr>
  </property>
  <property fmtid="{D5CDD505-2E9C-101B-9397-08002B2CF9AE}" pid="9" name="CTP_TimeStamp">
    <vt:lpwstr>2018-07-12 20:35:59Z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</Properties>
</file>