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309" r:id="rId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1" autoAdjust="0"/>
    <p:restoredTop sz="95034" autoAdjust="0"/>
  </p:normalViewPr>
  <p:slideViewPr>
    <p:cSldViewPr>
      <p:cViewPr varScale="1">
        <p:scale>
          <a:sx n="76" d="100"/>
          <a:sy n="76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1668" y="72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39274" y="394156"/>
            <a:ext cx="2606226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</a:t>
            </a:r>
            <a:r>
              <a:rPr lang="en-US" altLang="zh-CN" sz="1400" b="1" dirty="0" smtClean="0">
                <a:ea typeface="Gulim" panose="020B0600000101010101" pitchFamily="34" charset="-127"/>
              </a:rPr>
              <a:t>802.11-18/</a:t>
            </a:r>
            <a:r>
              <a:rPr kumimoji="1" lang="en-US" altLang="zh-CN" sz="12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굴림" pitchFamily="50" charset="-127"/>
                <a:cs typeface="Arial" panose="020B0604020202020204" pitchFamily="34" charset="0"/>
              </a:rPr>
              <a:t>1297</a:t>
            </a:r>
            <a:r>
              <a:rPr lang="en-US" altLang="zh-CN" sz="1400" b="1" dirty="0" smtClean="0">
                <a:ea typeface="Gulim" panose="020B0600000101010101" pitchFamily="34" charset="-127"/>
              </a:rPr>
              <a:t>r2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Spec Text Motion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2018-07-12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222008" y="6475413"/>
            <a:ext cx="229479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(Justin), Huawei Technologies 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23004"/>
              </p:ext>
            </p:extLst>
          </p:nvPr>
        </p:nvGraphicFramePr>
        <p:xfrm>
          <a:off x="762000" y="3278185"/>
          <a:ext cx="7620000" cy="960439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(Justin)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Juastin.jia@huawei.com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adopt the spec text changes in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doc.: IEEE 802.11-18/1167r4 into the next revision of draft P802.11ba?</a:t>
            </a:r>
          </a:p>
          <a:p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Move: </a:t>
            </a:r>
            <a:r>
              <a:rPr lang="en-GB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(Justin)</a:t>
            </a: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Second: Peter </a:t>
            </a:r>
            <a:r>
              <a:rPr lang="en-GB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222073" y="6475413"/>
            <a:ext cx="229479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(Justin), Huawei Technologies 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6980738</TotalTime>
  <Words>90</Words>
  <Application>Microsoft Office PowerPoint</Application>
  <PresentationFormat>全屏显示(4:3)</PresentationFormat>
  <Paragraphs>32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Gulim</vt:lpstr>
      <vt:lpstr>Gulim</vt:lpstr>
      <vt:lpstr>맑은 고딕</vt:lpstr>
      <vt:lpstr>Arial</vt:lpstr>
      <vt:lpstr>Times New Roman</vt:lpstr>
      <vt:lpstr>802-11-Submission</vt:lpstr>
      <vt:lpstr>Spec Text Motion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3297</cp:revision>
  <cp:lastPrinted>2018-01-25T08:26:50Z</cp:lastPrinted>
  <dcterms:created xsi:type="dcterms:W3CDTF">2007-05-21T21:00:37Z</dcterms:created>
  <dcterms:modified xsi:type="dcterms:W3CDTF">2018-07-12T18:07:02Z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(3)EQp7MFFu+6WoNfq01cO1xfILqHlT84c8YC+/CeWytLIVrJ8CeAa7fUkvBqOdb6V+WDUoGb6k
LvXFHwEx0kujfN4bZU2siyML7hIC/2PGbeIlLAKljtaJpRsjCvS0x54U5SLzRdBx7qCa+518
AfjNk3SqEUSLuXwYvcx6Ue62SMwqcTgVDRUztaVVhrsrqFbq4yFJajlaHPbQv8n7dyyliZti
ZkrwTBJMULkR30kFct</vt:lpwstr>
  </property>
  <property fmtid="{D5CDD505-2E9C-101B-9397-08002B2CF9AE}" pid="3" name="_2015_ms_pID_7253431">
    <vt:lpwstr>om52semBpZr0zJ332W8UI20vkTNyM7GIobAjInIZAnJh0BMVT+bxbT
aEgReaOyI+JQk6t5iElmJSckYo5pK4D71Oo3fbm+tl2VrBU6cpKearjlrukLeWl8Nb8Gwje/
W4Pa7HeWSW7pyPEMox85jrZidNU9HH2AvPL7BWInXQuv8cc5/UD3Jk8apC5LnO9YuDapqHe6
deC0XSQsgcIbwcTGC/kmB/AlbhjpJSooQTTA</vt:lpwstr>
  </property>
  <property fmtid="{D5CDD505-2E9C-101B-9397-08002B2CF9AE}" pid="4" name="_2015_ms_pID_7253432">
    <vt:lpwstr>Ig==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1520838657</vt:lpwstr>
  </property>
</Properties>
</file>