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1668" y="72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9274" y="394156"/>
            <a:ext cx="2606226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802.11-18/</a:t>
            </a:r>
            <a:r>
              <a:rPr kumimoji="1" lang="en-US" altLang="zh-CN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itchFamily="50" charset="-127"/>
                <a:cs typeface="Arial" panose="020B0604020202020204" pitchFamily="34" charset="0"/>
              </a:rPr>
              <a:t>1297</a:t>
            </a:r>
            <a:r>
              <a:rPr lang="en-US" altLang="zh-CN" sz="1400" b="1" dirty="0" smtClean="0">
                <a:ea typeface="Gulim" panose="020B0600000101010101" pitchFamily="34" charset="-127"/>
              </a:rPr>
              <a:t>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2018-07-12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222008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23004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(Justin)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Juastin.jia@huawei.com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</a:t>
            </a:r>
            <a:r>
              <a:rPr lang="en-GB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GB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802.11-18/1167r5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draft P802.11ba D0.3?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Move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(Justin)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Second:</a:t>
            </a: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22073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6980735</TotalTime>
  <Words>86</Words>
  <Application>Microsoft Office PowerPoint</Application>
  <PresentationFormat>全屏显示(4:3)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Gulim</vt:lpstr>
      <vt:lpstr>Gulim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3296</cp:revision>
  <cp:lastPrinted>2018-01-25T08:26:50Z</cp:lastPrinted>
  <dcterms:created xsi:type="dcterms:W3CDTF">2007-05-21T21:00:37Z</dcterms:created>
  <dcterms:modified xsi:type="dcterms:W3CDTF">2018-07-12T17:36:15Z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(3)EQp7MFFu+6WoNfq01cO1xfILqHlT84c8YC+/CeWytLIVrJ8CeAa7fUkvBqOdb6V+WDUoGb6k
LvXFHwEx0kujfN4bZU2siyML7hIC/2PGbeIlLAKljtaJpRsjCvS0x54U5SLzRdBx7qCa+518
AfjNk3SqEUSLuXwYvcx6Ue62SMwqcTgVDRUztaVVhrsrqFbq4yFJajlaHPbQv8n7dyyliZti
ZkrwTBJMULkR30kFct</vt:lpwstr>
  </property>
  <property fmtid="{D5CDD505-2E9C-101B-9397-08002B2CF9AE}" pid="3" name="_2015_ms_pID_7253431">
    <vt:lpwstr>om52semBpZr0zJ332W8UI20vkTNyM7GIobAjInIZAnJh0BMVT+bxbT
aEgReaOyI+JQk6t5iElmJSckYo5pK4D71Oo3fbm+tl2VrBU6cpKearjlrukLeWl8Nb8Gwje/
W4Pa7HeWSW7pyPEMox85jrZidNU9HH2AvPL7BWInXQuv8cc5/UD3Jk8apC5LnO9YuDapqHe6
deC0XSQsgcIbwcTGC/kmB/AlbhjpJSooQTTA</vt:lpwstr>
  </property>
  <property fmtid="{D5CDD505-2E9C-101B-9397-08002B2CF9AE}" pid="4" name="_2015_ms_pID_7253432">
    <vt:lpwstr>Ig==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