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3" r:id="rId2"/>
    <p:sldId id="309" r:id="rId3"/>
  </p:sldIdLst>
  <p:sldSz cx="9144000" cy="6858000" type="screen4x3"/>
  <p:notesSz cx="10234613" cy="70993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5034" autoAdjust="0"/>
  </p:normalViewPr>
  <p:slideViewPr>
    <p:cSldViewPr>
      <p:cViewPr varScale="1">
        <p:scale>
          <a:sx n="76" d="100"/>
          <a:sy n="76" d="100"/>
        </p:scale>
        <p:origin x="109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1668" y="72"/>
      </p:cViewPr>
      <p:guideLst>
        <p:guide orient="horz" pos="2236"/>
        <p:guide pos="32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12189" y="8256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6567" y="8256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674648" y="6870824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3178" y="6870824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1023298" y="296357"/>
            <a:ext cx="81880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023298" y="6870824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023298" y="6862547"/>
            <a:ext cx="84136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77574" y="2296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64450" y="2296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8038" y="536575"/>
            <a:ext cx="3538537" cy="2654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308" y="3372500"/>
            <a:ext cx="7507998" cy="3195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40" tIns="47649" rIns="96940" bIns="476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144645" y="6874136"/>
            <a:ext cx="2128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3202" lvl="4" algn="r" defTabSz="966121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5942" y="687413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69068" y="6874136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069069" y="6872481"/>
            <a:ext cx="80964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957912" y="226821"/>
            <a:ext cx="831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098534" y="6874136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953" indent="-29575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3005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6207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9409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2611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75813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49015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22217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Huawei Technologies 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smtClean="0"/>
              <a:t>May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Huawei Technologies 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842" y="6475413"/>
            <a:ext cx="17520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Junghoon Suh, Huawei Technologies 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39274" y="394156"/>
            <a:ext cx="2606226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lang="en-US" altLang="zh-CN" sz="1400" b="1" dirty="0" smtClean="0">
                <a:ea typeface="Gulim" panose="020B0600000101010101" pitchFamily="34" charset="-127"/>
              </a:rPr>
              <a:t>doc.: IEEE 802.11-18/</a:t>
            </a:r>
            <a:r>
              <a:rPr kumimoji="1" lang="en-US" altLang="zh-CN" sz="1200" b="1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굴림" pitchFamily="50" charset="-127"/>
                <a:cs typeface="Arial" panose="020B0604020202020204" pitchFamily="34" charset="0"/>
              </a:rPr>
              <a:t>1297</a:t>
            </a:r>
            <a:r>
              <a:rPr lang="en-US" altLang="zh-CN" sz="1400" b="1" dirty="0" smtClean="0">
                <a:ea typeface="Gulim" panose="020B0600000101010101" pitchFamily="34" charset="-127"/>
              </a:rPr>
              <a:t>r0</a:t>
            </a:r>
            <a:endParaRPr kumimoji="0" lang="en-US" altLang="ko-KR" sz="16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6615"/>
            <a:ext cx="8305800" cy="1143000"/>
          </a:xfrm>
        </p:spPr>
        <p:txBody>
          <a:bodyPr/>
          <a:lstStyle/>
          <a:p>
            <a:r>
              <a:rPr lang="en-US" altLang="zh-CN" sz="3600" dirty="0" smtClean="0">
                <a:ea typeface="Gulim" panose="020B0600000101010101" pitchFamily="34" charset="-127"/>
              </a:rPr>
              <a:t>Spec Text Motion</a:t>
            </a:r>
            <a:endParaRPr lang="en-US" altLang="ko-KR" sz="3600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2018-07-12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222008" y="6475413"/>
            <a:ext cx="229479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(Justin), Huawei Technologies 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023004"/>
              </p:ext>
            </p:extLst>
          </p:nvPr>
        </p:nvGraphicFramePr>
        <p:xfrm>
          <a:off x="762000" y="3278185"/>
          <a:ext cx="7620000" cy="960439"/>
        </p:xfrm>
        <a:graphic>
          <a:graphicData uri="http://schemas.openxmlformats.org/drawingml/2006/table">
            <a:tbl>
              <a:tblPr/>
              <a:tblGrid>
                <a:gridCol w="1524000"/>
                <a:gridCol w="1600200"/>
                <a:gridCol w="1287463"/>
                <a:gridCol w="1363662"/>
                <a:gridCol w="1844675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(Justin)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Juastin.jia@huawei.com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Move to adopt the spec text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changes in 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doc.: </a:t>
            </a:r>
            <a:r>
              <a:rPr lang="en-GB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IEEE </a:t>
            </a:r>
            <a:r>
              <a:rPr lang="en-GB" altLang="zh-C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802.11-18/1167r4 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</a:t>
            </a: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draft P802.11ba D0.3?</a:t>
            </a:r>
            <a:endParaRPr lang="en-GB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Move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Jia</a:t>
            </a: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Jia</a:t>
            </a: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(Justin)</a:t>
            </a:r>
          </a:p>
          <a:p>
            <a:pPr marL="0" indent="0">
              <a:buNone/>
            </a:pP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Second:</a:t>
            </a:r>
          </a:p>
          <a:p>
            <a:pPr marL="0" indent="0">
              <a:buNone/>
            </a:pPr>
            <a:endParaRPr lang="en-GB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222073" y="6475413"/>
            <a:ext cx="229479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Jia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Jia</a:t>
            </a:r>
            <a:r>
              <a:rPr lang="en-US" altLang="ko-KR" dirty="0" smtClean="0"/>
              <a:t>(Justin), Huawei Technologies 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3816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6980735</TotalTime>
  <Words>86</Words>
  <Application>Microsoft Office PowerPoint</Application>
  <PresentationFormat>全屏显示(4:3)</PresentationFormat>
  <Paragraphs>32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Gulim</vt:lpstr>
      <vt:lpstr>Gulim</vt:lpstr>
      <vt:lpstr>맑은 고딕</vt:lpstr>
      <vt:lpstr>Arial</vt:lpstr>
      <vt:lpstr>Times New Roman</vt:lpstr>
      <vt:lpstr>802-11-Submission</vt:lpstr>
      <vt:lpstr>Spec Text Motion</vt:lpstr>
      <vt:lpstr>Motion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justin.jia@huawei.com;Ming Gan</dc:creator>
  <cp:lastModifiedBy>Jiajia (Justin)</cp:lastModifiedBy>
  <cp:revision>3295</cp:revision>
  <cp:lastPrinted>2018-01-25T08:26:50Z</cp:lastPrinted>
  <dcterms:created xsi:type="dcterms:W3CDTF">2007-05-21T21:00:37Z</dcterms:created>
  <dcterms:modified xsi:type="dcterms:W3CDTF">2018-07-12T17:35:54Z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(3)EQp7MFFu+6WoNfq01cO1xfILqHlT84c8YC+/CeWytLIVrJ8CeAa7fUkvBqOdb6V+WDUoGb6k
LvXFHwEx0kujfN4bZU2siyML7hIC/2PGbeIlLAKljtaJpRsjCvS0x54U5SLzRdBx7qCa+518
AfjNk3SqEUSLuXwYvcx6Ue62SMwqcTgVDRUztaVVhrsrqFbq4yFJajlaHPbQv8n7dyyliZti
ZkrwTBJMULkR30kFct</vt:lpwstr>
  </property>
  <property fmtid="{D5CDD505-2E9C-101B-9397-08002B2CF9AE}" pid="3" name="_2015_ms_pID_7253431">
    <vt:lpwstr>om52semBpZr0zJ332W8UI20vkTNyM7GIobAjInIZAnJh0BMVT+bxbT
aEgReaOyI+JQk6t5iElmJSckYo5pK4D71Oo3fbm+tl2VrBU6cpKearjlrukLeWl8Nb8Gwje/
W4Pa7HeWSW7pyPEMox85jrZidNU9HH2AvPL7BWInXQuv8cc5/UD3Jk8apC5LnO9YuDapqHe6
deC0XSQsgcIbwcTGC/kmB/AlbhjpJSooQTTA</vt:lpwstr>
  </property>
  <property fmtid="{D5CDD505-2E9C-101B-9397-08002B2CF9AE}" pid="4" name="_2015_ms_pID_7253432">
    <vt:lpwstr>Ig==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1520838657</vt:lpwstr>
  </property>
</Properties>
</file>