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6" r:id="rId2"/>
    <p:sldId id="284" r:id="rId3"/>
    <p:sldId id="280" r:id="rId4"/>
    <p:sldId id="283" r:id="rId5"/>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79" d="100"/>
          <a:sy n="79" d="100"/>
        </p:scale>
        <p:origin x="-2216" y="-104"/>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handoutMaster" Target="handoutMasters/handout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7/13/18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May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July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802.11-18/</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1294r2</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July 2018</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July </a:t>
            </a:r>
            <a:r>
              <a:rPr lang="en-GB" sz="3600" dirty="0"/>
              <a:t>2018 </a:t>
            </a:r>
            <a:r>
              <a:rPr lang="en-GB" sz="3600" dirty="0" smtClean="0"/>
              <a:t>802.19 Liaison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2018-07-11</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817622189"/>
              </p:ext>
            </p:extLst>
          </p:nvPr>
        </p:nvGraphicFramePr>
        <p:xfrm>
          <a:off x="450850" y="4054475"/>
          <a:ext cx="9202738" cy="1573213"/>
        </p:xfrm>
        <a:graphic>
          <a:graphicData uri="http://schemas.openxmlformats.org/presentationml/2006/ole">
            <mc:AlternateContent xmlns:mc="http://schemas.openxmlformats.org/markup-compatibility/2006">
              <mc:Choice xmlns:v="urn:schemas-microsoft-com:vml" Requires="v">
                <p:oleObj spid="_x0000_s3241" name="Document" r:id="rId4" imgW="8851900" imgH="1612900" progId="Word.Document.8">
                  <p:embed/>
                </p:oleObj>
              </mc:Choice>
              <mc:Fallback>
                <p:oleObj name="Document" r:id="rId4" imgW="8851900" imgH="1612900" progId="Word.Document.8">
                  <p:embed/>
                  <p:pic>
                    <p:nvPicPr>
                      <p:cNvPr id="0" name=""/>
                      <p:cNvPicPr>
                        <a:picLocks noChangeAspect="1" noChangeArrowheads="1"/>
                      </p:cNvPicPr>
                      <p:nvPr/>
                    </p:nvPicPr>
                    <p:blipFill>
                      <a:blip r:embed="rId5"/>
                      <a:srcRect/>
                      <a:stretch>
                        <a:fillRect/>
                      </a:stretch>
                    </p:blipFill>
                    <p:spPr bwMode="auto">
                      <a:xfrm>
                        <a:off x="450850" y="4054475"/>
                        <a:ext cx="9202738" cy="1573213"/>
                      </a:xfrm>
                      <a:prstGeom prst="rect">
                        <a:avLst/>
                      </a:prstGeom>
                      <a:noFill/>
                      <a:extLst/>
                    </p:spPr>
                  </p:pic>
                </p:oleObj>
              </mc:Fallback>
            </mc:AlternateContent>
          </a:graphicData>
        </a:graphic>
      </p:graphicFrame>
      <p:sp>
        <p:nvSpPr>
          <p:cNvPr id="13" name="Footer Placeholder 4"/>
          <p:cNvSpPr>
            <a:spLocks noGrp="1"/>
          </p:cNvSpPr>
          <p:nvPr>
            <p:ph type="ftr" idx="14"/>
          </p:nvPr>
        </p:nvSpPr>
        <p:spPr>
          <a:xfrm>
            <a:off x="5715006" y="6907109"/>
            <a:ext cx="3396821" cy="245533"/>
          </a:xfrm>
        </p:spPr>
        <p:txBody>
          <a:bodyPr/>
          <a:lstStyle/>
          <a:p>
            <a:r>
              <a:rPr lang="en-GB" dirty="0" smtClean="0"/>
              <a:t>Tuncer Baykas (IMU)</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802.19 WG</a:t>
            </a:r>
            <a:endParaRPr lang="en-US" dirty="0"/>
          </a:p>
        </p:txBody>
      </p:sp>
      <p:sp>
        <p:nvSpPr>
          <p:cNvPr id="3" name="Content Placeholder 2"/>
          <p:cNvSpPr>
            <a:spLocks noGrp="1"/>
          </p:cNvSpPr>
          <p:nvPr>
            <p:ph idx="1"/>
          </p:nvPr>
        </p:nvSpPr>
        <p:spPr/>
        <p:txBody>
          <a:bodyPr/>
          <a:lstStyle/>
          <a:p>
            <a:r>
              <a:rPr lang="en-US" dirty="0" smtClean="0"/>
              <a:t>802.19 </a:t>
            </a:r>
            <a:r>
              <a:rPr lang="en-US" dirty="0" smtClean="0"/>
              <a:t>Revision Task Group</a:t>
            </a:r>
          </a:p>
          <a:p>
            <a:r>
              <a:rPr lang="en-US" dirty="0" smtClean="0"/>
              <a:t>Sub 1GHz Coexistence Interest Group</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
        <p:nvSpPr>
          <p:cNvPr id="7" name="Footer Placeholder 4"/>
          <p:cNvSpPr>
            <a:spLocks noGrp="1"/>
          </p:cNvSpPr>
          <p:nvPr>
            <p:ph type="ftr" idx="14"/>
          </p:nvPr>
        </p:nvSpPr>
        <p:spPr>
          <a:xfrm>
            <a:off x="5715006" y="6907109"/>
            <a:ext cx="3396821" cy="245533"/>
          </a:xfrm>
        </p:spPr>
        <p:txBody>
          <a:bodyPr/>
          <a:lstStyle/>
          <a:p>
            <a:r>
              <a:rPr lang="en-GB" dirty="0" smtClean="0"/>
              <a:t>Tuncer Baykas (IMU)</a:t>
            </a:r>
            <a:endParaRPr lang="en-GB" dirty="0"/>
          </a:p>
        </p:txBody>
      </p:sp>
    </p:spTree>
    <p:extLst>
      <p:ext uri="{BB962C8B-B14F-4D97-AF65-F5344CB8AC3E}">
        <p14:creationId xmlns:p14="http://schemas.microsoft.com/office/powerpoint/2010/main" val="544996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dirty="0" smtClean="0"/>
              <a:t>July 2018</a:t>
            </a:r>
            <a:endParaRPr lang="en-GB" dirty="0"/>
          </a:p>
        </p:txBody>
      </p:sp>
      <p:sp>
        <p:nvSpPr>
          <p:cNvPr id="7" name="Footer Placeholder 4"/>
          <p:cNvSpPr>
            <a:spLocks noGrp="1"/>
          </p:cNvSpPr>
          <p:nvPr>
            <p:ph type="ftr" idx="14"/>
          </p:nvPr>
        </p:nvSpPr>
        <p:spPr>
          <a:xfrm>
            <a:off x="5715006" y="6907109"/>
            <a:ext cx="3396821" cy="245533"/>
          </a:xfrm>
        </p:spPr>
        <p:txBody>
          <a:bodyPr/>
          <a:lstStyle/>
          <a:p>
            <a:r>
              <a:rPr lang="en-GB" dirty="0" smtClean="0"/>
              <a:t>Tuncer Baykas (IMU)</a:t>
            </a:r>
            <a:endParaRPr lang="en-GB" dirty="0"/>
          </a:p>
        </p:txBody>
      </p:sp>
      <p:sp>
        <p:nvSpPr>
          <p:cNvPr id="11" name="Title 1">
            <a:extLst>
              <a:ext uri="{FF2B5EF4-FFF2-40B4-BE49-F238E27FC236}">
                <a16:creationId xmlns:a16="http://schemas.microsoft.com/office/drawing/2014/main" xmlns="" id="{C52234CD-F7FE-4209-AB5C-722DE4C2D9A9}"/>
              </a:ext>
            </a:extLst>
          </p:cNvPr>
          <p:cNvSpPr>
            <a:spLocks noGrp="1"/>
          </p:cNvSpPr>
          <p:nvPr>
            <p:ph type="title"/>
          </p:nvPr>
        </p:nvSpPr>
        <p:spPr>
          <a:xfrm>
            <a:off x="731520" y="731522"/>
            <a:ext cx="8288868" cy="1136227"/>
          </a:xfrm>
        </p:spPr>
        <p:txBody>
          <a:bodyPr/>
          <a:lstStyle/>
          <a:p>
            <a:r>
              <a:rPr lang="en-US" sz="3600" dirty="0"/>
              <a:t>802.19.1 Revision Task Group</a:t>
            </a:r>
          </a:p>
        </p:txBody>
      </p:sp>
      <p:sp>
        <p:nvSpPr>
          <p:cNvPr id="12" name="Content Placeholder 2">
            <a:extLst>
              <a:ext uri="{FF2B5EF4-FFF2-40B4-BE49-F238E27FC236}">
                <a16:creationId xmlns:a16="http://schemas.microsoft.com/office/drawing/2014/main" xmlns="" id="{E681A7BA-E28D-4313-9904-D4EEC5ED2F20}"/>
              </a:ext>
            </a:extLst>
          </p:cNvPr>
          <p:cNvSpPr>
            <a:spLocks noGrp="1"/>
          </p:cNvSpPr>
          <p:nvPr>
            <p:ph idx="1"/>
          </p:nvPr>
        </p:nvSpPr>
        <p:spPr>
          <a:xfrm>
            <a:off x="731520" y="1867750"/>
            <a:ext cx="8288868" cy="4632960"/>
          </a:xfrm>
        </p:spPr>
        <p:txBody>
          <a:bodyPr/>
          <a:lstStyle/>
          <a:p>
            <a:pPr marL="0" indent="0">
              <a:buNone/>
            </a:pPr>
            <a:endParaRPr lang="en-US" sz="2400" dirty="0" smtClean="0"/>
          </a:p>
          <a:p>
            <a:pPr marL="0" indent="0">
              <a:buNone/>
            </a:pPr>
            <a:r>
              <a:rPr lang="en-US" sz="2400" dirty="0" smtClean="0"/>
              <a:t>Group finalized sponsor ballot  comment resolution.</a:t>
            </a:r>
          </a:p>
          <a:p>
            <a:pPr marL="0" indent="0">
              <a:buNone/>
            </a:pPr>
            <a:endParaRPr lang="en-US" sz="2400" dirty="0"/>
          </a:p>
          <a:p>
            <a:pPr marL="0" indent="0">
              <a:buNone/>
            </a:pPr>
            <a:r>
              <a:rPr lang="en-US" sz="2400" dirty="0" smtClean="0"/>
              <a:t>Motion:</a:t>
            </a:r>
          </a:p>
          <a:p>
            <a:pPr marL="0" indent="0">
              <a:buNone/>
            </a:pPr>
            <a:r>
              <a:rPr lang="en-US" sz="2400" dirty="0" smtClean="0"/>
              <a:t>Request </a:t>
            </a:r>
            <a:r>
              <a:rPr lang="en-US" sz="2400" dirty="0"/>
              <a:t>the IEEE 802 Executive Committee to approve forwarding IEEE P802.19.1-2018 D3.0 to </a:t>
            </a:r>
            <a:r>
              <a:rPr lang="en-US" sz="2400" dirty="0" err="1" smtClean="0"/>
              <a:t>Revcom</a:t>
            </a:r>
            <a:r>
              <a:rPr lang="en-US" sz="2400" dirty="0" smtClean="0"/>
              <a:t>.</a:t>
            </a:r>
          </a:p>
          <a:p>
            <a:pPr marL="0" indent="0">
              <a:buNone/>
            </a:pPr>
            <a:endParaRPr lang="en-US" sz="2400" dirty="0"/>
          </a:p>
          <a:p>
            <a:pPr marL="0" indent="0">
              <a:buNone/>
            </a:pPr>
            <a:r>
              <a:rPr lang="en-US" sz="2400" dirty="0" smtClean="0"/>
              <a:t>Motion passed, 11/0/0</a:t>
            </a:r>
            <a:endParaRPr lang="en-US" sz="2400" dirty="0"/>
          </a:p>
          <a:p>
            <a:pPr marL="0" indent="0">
              <a:buNone/>
            </a:pPr>
            <a:endParaRPr lang="en-US" sz="2400" dirty="0"/>
          </a:p>
        </p:txBody>
      </p:sp>
    </p:spTree>
    <p:extLst>
      <p:ext uri="{BB962C8B-B14F-4D97-AF65-F5344CB8AC3E}">
        <p14:creationId xmlns:p14="http://schemas.microsoft.com/office/powerpoint/2010/main" val="1628697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
        <p:nvSpPr>
          <p:cNvPr id="7" name="Title 1">
            <a:extLst>
              <a:ext uri="{FF2B5EF4-FFF2-40B4-BE49-F238E27FC236}">
                <a16:creationId xmlns:a16="http://schemas.microsoft.com/office/drawing/2014/main" xmlns="" id="{08BA519C-DE1F-4573-B83E-8DF786518135}"/>
              </a:ext>
            </a:extLst>
          </p:cNvPr>
          <p:cNvSpPr>
            <a:spLocks noGrp="1"/>
          </p:cNvSpPr>
          <p:nvPr>
            <p:ph type="title"/>
          </p:nvPr>
        </p:nvSpPr>
        <p:spPr>
          <a:xfrm>
            <a:off x="731520" y="731522"/>
            <a:ext cx="8288868" cy="1136227"/>
          </a:xfrm>
        </p:spPr>
        <p:txBody>
          <a:bodyPr/>
          <a:lstStyle/>
          <a:p>
            <a:r>
              <a:rPr lang="en-US" sz="3600" dirty="0"/>
              <a:t>Sub-1GHz Coexistence Interest Group</a:t>
            </a:r>
          </a:p>
        </p:txBody>
      </p:sp>
      <p:sp>
        <p:nvSpPr>
          <p:cNvPr id="8" name="Content Placeholder 2">
            <a:extLst>
              <a:ext uri="{FF2B5EF4-FFF2-40B4-BE49-F238E27FC236}">
                <a16:creationId xmlns:a16="http://schemas.microsoft.com/office/drawing/2014/main" xmlns="" id="{77D41C8B-B134-4FD3-BDEE-B93E12984B67}"/>
              </a:ext>
            </a:extLst>
          </p:cNvPr>
          <p:cNvSpPr>
            <a:spLocks noGrp="1"/>
          </p:cNvSpPr>
          <p:nvPr>
            <p:ph idx="1"/>
          </p:nvPr>
        </p:nvSpPr>
        <p:spPr>
          <a:xfrm>
            <a:off x="731520" y="2113282"/>
            <a:ext cx="8288868" cy="4387427"/>
          </a:xfrm>
        </p:spPr>
        <p:txBody>
          <a:bodyPr/>
          <a:lstStyle/>
          <a:p>
            <a:r>
              <a:rPr lang="en-US" sz="2400" dirty="0"/>
              <a:t>Examine coexistence situation with respect to 802.15.4 and 802.11 based systems operating in Sub-1GHz frequency </a:t>
            </a:r>
            <a:r>
              <a:rPr lang="en-US" sz="2400" dirty="0" smtClean="0"/>
              <a:t>bands</a:t>
            </a:r>
          </a:p>
          <a:p>
            <a:endParaRPr lang="en-US" sz="2400" dirty="0"/>
          </a:p>
          <a:p>
            <a:r>
              <a:rPr lang="en-US" sz="2400" dirty="0"/>
              <a:t>Motion</a:t>
            </a:r>
          </a:p>
          <a:p>
            <a:r>
              <a:rPr lang="en-US" sz="2400" dirty="0"/>
              <a:t>That the 802.19 WG seeks approval the 802 EC to form a study group in 802.19 to develop the PAR and the CSD documents for a Recommended Practice for sub 1-GHz coexistence</a:t>
            </a:r>
          </a:p>
          <a:p>
            <a:r>
              <a:rPr lang="en-US" sz="2400" dirty="0" smtClean="0"/>
              <a:t>Motion Passed, </a:t>
            </a:r>
            <a:r>
              <a:rPr lang="en-US" sz="2400" dirty="0"/>
              <a:t>9/1/1 </a:t>
            </a:r>
            <a:endParaRPr lang="en-US" sz="2400" dirty="0"/>
          </a:p>
          <a:p>
            <a:endParaRPr lang="en-US" sz="2400" dirty="0"/>
          </a:p>
          <a:p>
            <a:endParaRPr lang="en-US" sz="2400" dirty="0"/>
          </a:p>
          <a:p>
            <a:endParaRPr lang="en-US" sz="2400" dirty="0"/>
          </a:p>
        </p:txBody>
      </p:sp>
      <p:sp>
        <p:nvSpPr>
          <p:cNvPr id="9" name="Footer Placeholder 4"/>
          <p:cNvSpPr>
            <a:spLocks noGrp="1"/>
          </p:cNvSpPr>
          <p:nvPr>
            <p:ph type="ftr" idx="14"/>
          </p:nvPr>
        </p:nvSpPr>
        <p:spPr>
          <a:xfrm>
            <a:off x="5715006" y="6907109"/>
            <a:ext cx="3396821" cy="245533"/>
          </a:xfrm>
        </p:spPr>
        <p:txBody>
          <a:bodyPr/>
          <a:lstStyle/>
          <a:p>
            <a:r>
              <a:rPr lang="en-GB" dirty="0" smtClean="0"/>
              <a:t>Tuncer Baykas (IMU)</a:t>
            </a:r>
            <a:endParaRPr lang="en-GB" dirty="0"/>
          </a:p>
        </p:txBody>
      </p:sp>
    </p:spTree>
    <p:extLst>
      <p:ext uri="{BB962C8B-B14F-4D97-AF65-F5344CB8AC3E}">
        <p14:creationId xmlns:p14="http://schemas.microsoft.com/office/powerpoint/2010/main" val="222499529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979</TotalTime>
  <Words>259</Words>
  <Application>Microsoft Macintosh PowerPoint</Application>
  <PresentationFormat>Custom</PresentationFormat>
  <Paragraphs>38</Paragraphs>
  <Slides>4</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6" baseType="lpstr">
      <vt:lpstr>Office Theme</vt:lpstr>
      <vt:lpstr>Document</vt:lpstr>
      <vt:lpstr>July 2018 802.19 Liaison Report</vt:lpstr>
      <vt:lpstr>802.19 WG</vt:lpstr>
      <vt:lpstr>802.19.1 Revision Task Group</vt:lpstr>
      <vt:lpstr>Sub-1GHz Coexistence Interest Group</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Tuncer Baykas</cp:lastModifiedBy>
  <cp:revision>160</cp:revision>
  <cp:lastPrinted>2015-01-08T23:35:49Z</cp:lastPrinted>
  <dcterms:created xsi:type="dcterms:W3CDTF">2014-10-30T17:06:39Z</dcterms:created>
  <dcterms:modified xsi:type="dcterms:W3CDTF">2018-07-13T14:04:38Z</dcterms:modified>
</cp:coreProperties>
</file>