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84" r:id="rId3"/>
    <p:sldId id="280" r:id="rId4"/>
    <p:sldId id="283"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2216" y="-10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7/13/18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1294r2</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a:t>
            </a:r>
            <a:r>
              <a:rPr lang="en-GB" sz="3600" dirty="0"/>
              <a:t>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817622189"/>
              </p:ext>
            </p:extLst>
          </p:nvPr>
        </p:nvGraphicFramePr>
        <p:xfrm>
          <a:off x="450850" y="4054475"/>
          <a:ext cx="9202738" cy="1573213"/>
        </p:xfrm>
        <a:graphic>
          <a:graphicData uri="http://schemas.openxmlformats.org/presentationml/2006/ole">
            <mc:AlternateContent xmlns:mc="http://schemas.openxmlformats.org/markup-compatibility/2006">
              <mc:Choice xmlns:v="urn:schemas-microsoft-com:vml" Requires="v">
                <p:oleObj spid="_x0000_s3241"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450850" y="4054475"/>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WG</a:t>
            </a:r>
            <a:endParaRPr lang="en-US" dirty="0"/>
          </a:p>
        </p:txBody>
      </p:sp>
      <p:sp>
        <p:nvSpPr>
          <p:cNvPr id="3" name="Content Placeholder 2"/>
          <p:cNvSpPr>
            <a:spLocks noGrp="1"/>
          </p:cNvSpPr>
          <p:nvPr>
            <p:ph idx="1"/>
          </p:nvPr>
        </p:nvSpPr>
        <p:spPr/>
        <p:txBody>
          <a:bodyPr/>
          <a:lstStyle/>
          <a:p>
            <a:r>
              <a:rPr lang="en-US" dirty="0" smtClean="0"/>
              <a:t>802.19 </a:t>
            </a:r>
            <a:r>
              <a:rPr lang="en-US" dirty="0" smtClean="0"/>
              <a:t>Revision Task Group</a:t>
            </a:r>
          </a:p>
          <a:p>
            <a:r>
              <a:rPr lang="en-US" dirty="0" smtClean="0"/>
              <a:t>Sub 1GHz Coexistence Interest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54499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dirty="0" smtClean="0"/>
              <a:t>July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
        <p:nvSpPr>
          <p:cNvPr id="11" name="Title 1">
            <a:extLst>
              <a:ext uri="{FF2B5EF4-FFF2-40B4-BE49-F238E27FC236}">
                <a16:creationId xmlns:a16="http://schemas.microsoft.com/office/drawing/2014/main" xmlns="" id="{C52234CD-F7FE-4209-AB5C-722DE4C2D9A9}"/>
              </a:ext>
            </a:extLst>
          </p:cNvPr>
          <p:cNvSpPr>
            <a:spLocks noGrp="1"/>
          </p:cNvSpPr>
          <p:nvPr>
            <p:ph type="title"/>
          </p:nvPr>
        </p:nvSpPr>
        <p:spPr>
          <a:xfrm>
            <a:off x="731520" y="731522"/>
            <a:ext cx="8288868" cy="1136227"/>
          </a:xfrm>
        </p:spPr>
        <p:txBody>
          <a:bodyPr/>
          <a:lstStyle/>
          <a:p>
            <a:r>
              <a:rPr lang="en-US" sz="3600" dirty="0"/>
              <a:t>802.19.1 Revision Task Group</a:t>
            </a:r>
          </a:p>
        </p:txBody>
      </p:sp>
      <p:sp>
        <p:nvSpPr>
          <p:cNvPr id="12"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867750"/>
            <a:ext cx="8288868" cy="4632960"/>
          </a:xfrm>
        </p:spPr>
        <p:txBody>
          <a:bodyPr/>
          <a:lstStyle/>
          <a:p>
            <a:pPr marL="0" indent="0">
              <a:buNone/>
            </a:pPr>
            <a:endParaRPr lang="en-US" sz="2400" dirty="0" smtClean="0"/>
          </a:p>
          <a:p>
            <a:pPr marL="0" indent="0">
              <a:buNone/>
            </a:pPr>
            <a:r>
              <a:rPr lang="en-US" sz="2400" dirty="0" smtClean="0"/>
              <a:t>Group finalized sponsor ballot  comment resolution.</a:t>
            </a:r>
          </a:p>
          <a:p>
            <a:pPr marL="0" indent="0">
              <a:buNone/>
            </a:pPr>
            <a:endParaRPr lang="en-US" sz="2400" dirty="0"/>
          </a:p>
          <a:p>
            <a:pPr marL="0" indent="0">
              <a:buNone/>
            </a:pPr>
            <a:r>
              <a:rPr lang="en-US" sz="2400" dirty="0" smtClean="0"/>
              <a:t>Motion:</a:t>
            </a:r>
          </a:p>
          <a:p>
            <a:pPr marL="0" indent="0">
              <a:buNone/>
            </a:pPr>
            <a:r>
              <a:rPr lang="en-US" sz="2400" dirty="0" smtClean="0"/>
              <a:t>Request </a:t>
            </a:r>
            <a:r>
              <a:rPr lang="en-US" sz="2400" dirty="0"/>
              <a:t>the IEEE 802 Executive Committee to approve forwarding IEEE P802.19.1-2018 D3.0 to </a:t>
            </a:r>
            <a:r>
              <a:rPr lang="en-US" sz="2400" dirty="0" err="1" smtClean="0"/>
              <a:t>Revcom</a:t>
            </a:r>
            <a:r>
              <a:rPr lang="en-US" sz="2400" dirty="0" smtClean="0"/>
              <a:t>.</a:t>
            </a:r>
          </a:p>
          <a:p>
            <a:pPr marL="0" indent="0">
              <a:buNone/>
            </a:pPr>
            <a:endParaRPr lang="en-US" sz="2400" dirty="0"/>
          </a:p>
          <a:p>
            <a:pPr marL="0" indent="0">
              <a:buNone/>
            </a:pPr>
            <a:r>
              <a:rPr lang="en-US" sz="2400" dirty="0" smtClean="0"/>
              <a:t>Motion passed, 11/0/0</a:t>
            </a:r>
            <a:endParaRPr lang="en-US" sz="2400" dirty="0"/>
          </a:p>
          <a:p>
            <a:pPr marL="0" indent="0">
              <a:buNone/>
            </a:pPr>
            <a:endParaRPr lang="en-US" sz="2400"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Title 1">
            <a:extLst>
              <a:ext uri="{FF2B5EF4-FFF2-40B4-BE49-F238E27FC236}">
                <a16:creationId xmlns:a16="http://schemas.microsoft.com/office/drawing/2014/main" xmlns="" id="{08BA519C-DE1F-4573-B83E-8DF786518135}"/>
              </a:ext>
            </a:extLst>
          </p:cNvPr>
          <p:cNvSpPr>
            <a:spLocks noGrp="1"/>
          </p:cNvSpPr>
          <p:nvPr>
            <p:ph type="title"/>
          </p:nvPr>
        </p:nvSpPr>
        <p:spPr>
          <a:xfrm>
            <a:off x="731520" y="731522"/>
            <a:ext cx="8288868" cy="1136227"/>
          </a:xfrm>
        </p:spPr>
        <p:txBody>
          <a:bodyPr/>
          <a:lstStyle/>
          <a:p>
            <a:r>
              <a:rPr lang="en-US" sz="3600" dirty="0"/>
              <a:t>Sub-1GHz Coexistence Interest Group</a:t>
            </a:r>
          </a:p>
        </p:txBody>
      </p:sp>
      <p:sp>
        <p:nvSpPr>
          <p:cNvPr id="8"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8288868" cy="4387427"/>
          </a:xfrm>
        </p:spPr>
        <p:txBody>
          <a:bodyPr/>
          <a:lstStyle/>
          <a:p>
            <a:r>
              <a:rPr lang="en-US" sz="2400" dirty="0"/>
              <a:t>Examine coexistence situation with respect to 802.15.4 and 802.11 based systems operating in Sub-1GHz frequency </a:t>
            </a:r>
            <a:r>
              <a:rPr lang="en-US" sz="2400" dirty="0" smtClean="0"/>
              <a:t>bands</a:t>
            </a:r>
          </a:p>
          <a:p>
            <a:endParaRPr lang="en-US" sz="2400" dirty="0"/>
          </a:p>
          <a:p>
            <a:r>
              <a:rPr lang="en-US" sz="2400" dirty="0"/>
              <a:t>Motion</a:t>
            </a:r>
          </a:p>
          <a:p>
            <a:r>
              <a:rPr lang="en-US" sz="2400" dirty="0"/>
              <a:t>That the 802.19 WG seeks approval the 802 EC to form a study group in 802.19 to develop the PAR and the CSD documents for a Recommended Practice for sub 1-GHz coexistence</a:t>
            </a:r>
          </a:p>
          <a:p>
            <a:r>
              <a:rPr lang="en-US" sz="2400" dirty="0" smtClean="0"/>
              <a:t>Motion Passed, </a:t>
            </a:r>
            <a:r>
              <a:rPr lang="en-US" sz="2400" dirty="0"/>
              <a:t>9/1/1 </a:t>
            </a:r>
            <a:endParaRPr lang="en-US" sz="2400" dirty="0"/>
          </a:p>
          <a:p>
            <a:endParaRPr lang="en-US" sz="2400" dirty="0"/>
          </a:p>
          <a:p>
            <a:endParaRPr lang="en-US" sz="2400" dirty="0"/>
          </a:p>
          <a:p>
            <a:endParaRPr lang="en-US" sz="2400" dirty="0"/>
          </a:p>
        </p:txBody>
      </p:sp>
      <p:sp>
        <p:nvSpPr>
          <p:cNvPr id="9"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22249952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979</TotalTime>
  <Words>259</Words>
  <Application>Microsoft Macintosh PowerPoint</Application>
  <PresentationFormat>Custom</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Document</vt:lpstr>
      <vt:lpstr>July 2018 802.19 Liaison Report</vt:lpstr>
      <vt:lpstr>802.19 WG</vt:lpstr>
      <vt:lpstr>802.19.1 Revision Task Group</vt:lpstr>
      <vt:lpstr>Sub-1GHz Coexistence Interest Group</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160</cp:revision>
  <cp:lastPrinted>2015-01-08T23:35:49Z</cp:lastPrinted>
  <dcterms:created xsi:type="dcterms:W3CDTF">2014-10-30T17:06:39Z</dcterms:created>
  <dcterms:modified xsi:type="dcterms:W3CDTF">2018-07-13T14:04:38Z</dcterms:modified>
</cp:coreProperties>
</file>