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83" r:id="rId2"/>
    <p:sldId id="284" r:id="rId3"/>
    <p:sldId id="285" r:id="rId4"/>
    <p:sldId id="286" r:id="rId5"/>
    <p:sldId id="287" r:id="rId6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2" autoAdjust="0"/>
    <p:restoredTop sz="95034" autoAdjust="0"/>
  </p:normalViewPr>
  <p:slideViewPr>
    <p:cSldViewPr>
      <p:cViewPr varScale="1">
        <p:scale>
          <a:sx n="92" d="100"/>
          <a:sy n="92" d="100"/>
        </p:scale>
        <p:origin x="117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802.11-18/1292r2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2018</a:t>
            </a:r>
            <a:endParaRPr lang="en-US" altLang="ko-KR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Straw Polls and Motions Related to Spec Text Proposals for 32.2.4.7 and 32.2.9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2018-07-11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540958"/>
              </p:ext>
            </p:extLst>
          </p:nvPr>
        </p:nvGraphicFramePr>
        <p:xfrm>
          <a:off x="762000" y="2895600"/>
          <a:ext cx="7620000" cy="2055812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5941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46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4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4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to </a:t>
            </a:r>
            <a:r>
              <a:rPr lang="en-US" altLang="ko-KR" dirty="0" smtClean="0"/>
              <a:t>add </a:t>
            </a:r>
            <a:r>
              <a:rPr lang="en-US" altLang="ko-KR" dirty="0"/>
              <a:t>the proposed </a:t>
            </a:r>
            <a:r>
              <a:rPr lang="en-US" altLang="ko-KR" dirty="0" smtClean="0"/>
              <a:t>text </a:t>
            </a:r>
            <a:r>
              <a:rPr lang="en-US" altLang="ko-KR" dirty="0"/>
              <a:t>in </a:t>
            </a:r>
            <a:r>
              <a:rPr lang="en-US" altLang="ko-KR" dirty="0" smtClean="0"/>
              <a:t>11-18/1131r0 into </a:t>
            </a:r>
            <a:r>
              <a:rPr lang="en-US" altLang="ko-KR" dirty="0"/>
              <a:t>the </a:t>
            </a:r>
            <a:r>
              <a:rPr lang="en-US" altLang="ko-KR" dirty="0" smtClean="0"/>
              <a:t>next </a:t>
            </a:r>
            <a:r>
              <a:rPr lang="en-US" altLang="ko-KR" dirty="0" err="1" smtClean="0"/>
              <a:t>TGba</a:t>
            </a:r>
            <a:r>
              <a:rPr lang="en-US" altLang="ko-KR" dirty="0" smtClean="0"/>
              <a:t> Draft?</a:t>
            </a:r>
          </a:p>
          <a:p>
            <a:endParaRPr lang="en-US" altLang="ko-KR" dirty="0"/>
          </a:p>
          <a:p>
            <a:r>
              <a:rPr lang="en-US" altLang="ko-KR" dirty="0" smtClean="0"/>
              <a:t>Y/N/A : 20/0/13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438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to incorporate the proposed </a:t>
            </a:r>
            <a:r>
              <a:rPr lang="en-US" altLang="ko-KR" dirty="0" smtClean="0"/>
              <a:t>changes </a:t>
            </a:r>
            <a:r>
              <a:rPr lang="en-US" altLang="ko-KR" dirty="0"/>
              <a:t>in </a:t>
            </a:r>
            <a:r>
              <a:rPr lang="en-US" altLang="ko-KR" dirty="0" smtClean="0"/>
              <a:t>11-18/1132r0 </a:t>
            </a:r>
            <a:r>
              <a:rPr lang="en-US" altLang="ko-KR" dirty="0"/>
              <a:t>to the </a:t>
            </a:r>
            <a:r>
              <a:rPr lang="en-US" altLang="ko-KR" dirty="0" smtClean="0"/>
              <a:t>next </a:t>
            </a:r>
            <a:r>
              <a:rPr lang="en-US" altLang="ko-KR" dirty="0" err="1" smtClean="0"/>
              <a:t>TGba</a:t>
            </a:r>
            <a:r>
              <a:rPr lang="en-US" altLang="ko-KR" dirty="0" smtClean="0"/>
              <a:t> Draft?</a:t>
            </a:r>
          </a:p>
          <a:p>
            <a:endParaRPr lang="en-US" altLang="ko-KR" dirty="0"/>
          </a:p>
          <a:p>
            <a:r>
              <a:rPr lang="en-US" altLang="ko-KR" dirty="0" smtClean="0"/>
              <a:t>Y/N/A : 23/0/14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14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Move to incorporate the proposed changes in 11-18/1131r0 into the </a:t>
            </a:r>
            <a:r>
              <a:rPr lang="en-US" altLang="ko-KR" dirty="0" smtClean="0"/>
              <a:t>next </a:t>
            </a:r>
            <a:r>
              <a:rPr lang="en-US" altLang="ko-KR" dirty="0" err="1" smtClean="0"/>
              <a:t>TGba</a:t>
            </a:r>
            <a:r>
              <a:rPr lang="en-US" altLang="ko-KR" dirty="0" smtClean="0"/>
              <a:t> Draft</a:t>
            </a:r>
          </a:p>
          <a:p>
            <a:endParaRPr lang="en-US" altLang="ko-KR" dirty="0"/>
          </a:p>
          <a:p>
            <a:r>
              <a:rPr lang="en-US" altLang="ko-KR" dirty="0" smtClean="0"/>
              <a:t>Move : </a:t>
            </a:r>
            <a:r>
              <a:rPr lang="en-US" altLang="ko-KR" dirty="0" err="1" smtClean="0"/>
              <a:t>Eunsung</a:t>
            </a:r>
            <a:r>
              <a:rPr lang="en-US" altLang="ko-KR" dirty="0" smtClean="0"/>
              <a:t> Park</a:t>
            </a:r>
            <a:endParaRPr lang="en-US" altLang="ko-KR" dirty="0" smtClean="0"/>
          </a:p>
          <a:p>
            <a:r>
              <a:rPr lang="en-US" altLang="ko-KR" dirty="0" smtClean="0"/>
              <a:t>Second : </a:t>
            </a:r>
            <a:r>
              <a:rPr lang="en-US" altLang="ko-KR" dirty="0" err="1" smtClean="0"/>
              <a:t>Suhwook</a:t>
            </a:r>
            <a:r>
              <a:rPr lang="en-US" altLang="ko-KR" dirty="0" smtClean="0"/>
              <a:t> Kim</a:t>
            </a:r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Passed by unanimous consent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19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Move to </a:t>
            </a:r>
            <a:r>
              <a:rPr lang="en-US" altLang="ko-KR" dirty="0"/>
              <a:t>incorporate the proposed changes in 11-18/1132r0 to the </a:t>
            </a:r>
            <a:r>
              <a:rPr lang="en-US" altLang="ko-KR" dirty="0" smtClean="0"/>
              <a:t>next </a:t>
            </a:r>
            <a:r>
              <a:rPr lang="en-US" altLang="ko-KR" dirty="0" err="1" smtClean="0"/>
              <a:t>TGba</a:t>
            </a:r>
            <a:r>
              <a:rPr lang="en-US" altLang="ko-KR" dirty="0" smtClean="0"/>
              <a:t> Draft</a:t>
            </a:r>
          </a:p>
          <a:p>
            <a:endParaRPr lang="en-US" altLang="ko-KR" dirty="0"/>
          </a:p>
          <a:p>
            <a:r>
              <a:rPr lang="en-US" altLang="ko-KR" dirty="0" smtClean="0"/>
              <a:t>Move : </a:t>
            </a:r>
            <a:r>
              <a:rPr lang="en-US" altLang="ko-KR" dirty="0" err="1" smtClean="0"/>
              <a:t>Eunsung</a:t>
            </a:r>
            <a:r>
              <a:rPr lang="en-US" altLang="ko-KR" dirty="0" smtClean="0"/>
              <a:t> Park</a:t>
            </a:r>
            <a:endParaRPr lang="en-US" altLang="ko-KR" dirty="0" smtClean="0"/>
          </a:p>
          <a:p>
            <a:r>
              <a:rPr lang="en-US" altLang="ko-KR" dirty="0" smtClean="0"/>
              <a:t>Second : </a:t>
            </a:r>
            <a:r>
              <a:rPr lang="en-US" altLang="ko-KR" dirty="0" err="1" smtClean="0"/>
              <a:t>Suhwook</a:t>
            </a:r>
            <a:r>
              <a:rPr lang="en-US" altLang="ko-KR" dirty="0" smtClean="0"/>
              <a:t> Kim</a:t>
            </a:r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/>
              <a:t>Passed by unanimous consent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12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203556</TotalTime>
  <Words>205</Words>
  <Application>Microsoft Office PowerPoint</Application>
  <PresentationFormat>화면 슬라이드 쇼(4:3)</PresentationFormat>
  <Paragraphs>62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0" baseType="lpstr">
      <vt:lpstr>굴림</vt:lpstr>
      <vt:lpstr>맑은 고딕</vt:lpstr>
      <vt:lpstr>Arial</vt:lpstr>
      <vt:lpstr>Times New Roman</vt:lpstr>
      <vt:lpstr>802-11-Submission</vt:lpstr>
      <vt:lpstr>Straw Polls and Motions Related to Spec Text Proposals for 32.2.4.7 and 32.2.9</vt:lpstr>
      <vt:lpstr>Straw Poll #1</vt:lpstr>
      <vt:lpstr>Straw Poll #2</vt:lpstr>
      <vt:lpstr>Motion #1</vt:lpstr>
      <vt:lpstr>Motion #2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박은성/선임연구원/차세대표준(연)ICS팀(esung.park@lge.com)</cp:lastModifiedBy>
  <cp:revision>3829</cp:revision>
  <cp:lastPrinted>2017-07-07T02:11:09Z</cp:lastPrinted>
  <dcterms:created xsi:type="dcterms:W3CDTF">2007-05-21T21:00:37Z</dcterms:created>
  <dcterms:modified xsi:type="dcterms:W3CDTF">2018-07-12T18:15:26Z</dcterms:modified>
</cp:coreProperties>
</file>