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3" r:id="rId2"/>
    <p:sldId id="284" r:id="rId3"/>
    <p:sldId id="285" r:id="rId4"/>
    <p:sldId id="286" r:id="rId5"/>
    <p:sldId id="287" r:id="rId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802.11-18/1292r0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Straw Polls and Motions Related to Spec Text Proposals for 32.2.4.7 and 32.2.9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2018-07-11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540958"/>
              </p:ext>
            </p:extLst>
          </p:nvPr>
        </p:nvGraphicFramePr>
        <p:xfrm>
          <a:off x="762000" y="2895600"/>
          <a:ext cx="7620000" cy="205581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94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</a:t>
            </a:r>
            <a:r>
              <a:rPr lang="en-US" altLang="ko-KR" dirty="0" smtClean="0"/>
              <a:t>add </a:t>
            </a:r>
            <a:r>
              <a:rPr lang="en-US" altLang="ko-KR" dirty="0"/>
              <a:t>the proposed </a:t>
            </a:r>
            <a:r>
              <a:rPr lang="en-US" altLang="ko-KR" dirty="0" smtClean="0"/>
              <a:t>text </a:t>
            </a:r>
            <a:r>
              <a:rPr lang="en-US" altLang="ko-KR" dirty="0"/>
              <a:t>in </a:t>
            </a:r>
            <a:r>
              <a:rPr lang="en-US" altLang="ko-KR" dirty="0" smtClean="0"/>
              <a:t>11-18/1131r0 into </a:t>
            </a:r>
            <a:r>
              <a:rPr lang="en-US" altLang="ko-KR" dirty="0"/>
              <a:t>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Draft?</a:t>
            </a:r>
          </a:p>
          <a:p>
            <a:endParaRPr lang="en-US" altLang="ko-KR" dirty="0"/>
          </a:p>
          <a:p>
            <a:r>
              <a:rPr lang="en-US" altLang="ko-KR" dirty="0" smtClean="0"/>
              <a:t>Y/N/A : 20/0/13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3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incorporate the proposed </a:t>
            </a:r>
            <a:r>
              <a:rPr lang="en-US" altLang="ko-KR" dirty="0" smtClean="0"/>
              <a:t>changes </a:t>
            </a:r>
            <a:r>
              <a:rPr lang="en-US" altLang="ko-KR" dirty="0"/>
              <a:t>in </a:t>
            </a:r>
            <a:r>
              <a:rPr lang="en-US" altLang="ko-KR" dirty="0" smtClean="0"/>
              <a:t>11-18/1132r0 </a:t>
            </a:r>
            <a:r>
              <a:rPr lang="en-US" altLang="ko-KR" dirty="0"/>
              <a:t>to 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Draft?</a:t>
            </a:r>
          </a:p>
          <a:p>
            <a:endParaRPr lang="en-US" altLang="ko-KR" dirty="0"/>
          </a:p>
          <a:p>
            <a:r>
              <a:rPr lang="en-US" altLang="ko-KR" dirty="0" smtClean="0"/>
              <a:t>Y/N/A : 23/0/14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14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</a:t>
            </a:r>
            <a:r>
              <a:rPr lang="en-US" altLang="ko-KR" dirty="0"/>
              <a:t>add the proposed text in 11-18/1131r0 into 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</a:t>
            </a:r>
          </a:p>
          <a:p>
            <a:endParaRPr lang="en-US" altLang="ko-KR" dirty="0"/>
          </a:p>
          <a:p>
            <a:r>
              <a:rPr lang="en-US" altLang="ko-KR" dirty="0" smtClean="0"/>
              <a:t>Move : </a:t>
            </a:r>
          </a:p>
          <a:p>
            <a:r>
              <a:rPr lang="en-US" altLang="ko-KR" dirty="0" smtClean="0"/>
              <a:t>Second :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 :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192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</a:t>
            </a:r>
            <a:r>
              <a:rPr lang="en-US" altLang="ko-KR" dirty="0"/>
              <a:t>incorporate the proposed changes in 11-18/1132r0 to 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</a:t>
            </a:r>
          </a:p>
          <a:p>
            <a:endParaRPr lang="en-US" altLang="ko-KR" dirty="0"/>
          </a:p>
          <a:p>
            <a:r>
              <a:rPr lang="en-US" altLang="ko-KR" dirty="0" smtClean="0"/>
              <a:t>Move : </a:t>
            </a:r>
          </a:p>
          <a:p>
            <a:r>
              <a:rPr lang="en-US" altLang="ko-KR" dirty="0" smtClean="0"/>
              <a:t>Second :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 :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1271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202465</TotalTime>
  <Words>193</Words>
  <Application>Microsoft Office PowerPoint</Application>
  <PresentationFormat>화면 슬라이드 쇼(4:3)</PresentationFormat>
  <Paragraphs>62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맑은 고딕</vt:lpstr>
      <vt:lpstr>Arial</vt:lpstr>
      <vt:lpstr>Times New Roman</vt:lpstr>
      <vt:lpstr>802-11-Submission</vt:lpstr>
      <vt:lpstr>Straw Polls and Motions Related to Spec Text Proposals for 32.2.4.7 and 32.2.9</vt:lpstr>
      <vt:lpstr>Straw Poll #1</vt:lpstr>
      <vt:lpstr>Straw Poll #2</vt:lpstr>
      <vt:lpstr>Motion #1</vt:lpstr>
      <vt:lpstr>Motion #2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3826</cp:revision>
  <cp:lastPrinted>2017-07-07T02:11:09Z</cp:lastPrinted>
  <dcterms:created xsi:type="dcterms:W3CDTF">2007-05-21T21:00:37Z</dcterms:created>
  <dcterms:modified xsi:type="dcterms:W3CDTF">2018-07-11T23:53:14Z</dcterms:modified>
</cp:coreProperties>
</file>