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16" autoAdjust="0"/>
  </p:normalViewPr>
  <p:slideViewPr>
    <p:cSldViewPr>
      <p:cViewPr>
        <p:scale>
          <a:sx n="70" d="100"/>
          <a:sy n="70" d="100"/>
        </p:scale>
        <p:origin x="-1814" y="-1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16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802.11-18/1289r0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introduces-wi-fi-certified-wpa3-securit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news-events/newsroom/wi-fi-certified-wi-fi-aware-enhances-the-wi-fi-mobile-experience" TargetMode="External"/><Relationship Id="rId5" Type="http://schemas.openxmlformats.org/officeDocument/2006/relationships/hyperlink" Target="https://www.wi-fi.org/news-events/newsroom/wi-fi-certified-easymesh-delivers-intelligent-wi-fi-networks" TargetMode="External"/><Relationship Id="rId4" Type="http://schemas.openxmlformats.org/officeDocument/2006/relationships/hyperlink" Target="https://www.wi-fi.org/news-events/newsroom/wi-fi-certified-enhanced-open-delivers-data-protection-in-open-wi-fi-network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2018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2018-07-11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</a:t>
            </a:r>
            <a:r>
              <a:rPr lang="en-US" altLang="en-US" sz="2600" b="0" dirty="0"/>
              <a:t>4th Jun 2018 in Manhattan Beach CA.</a:t>
            </a:r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>
              <a:defRPr/>
            </a:pPr>
            <a:r>
              <a:rPr lang="en-US" altLang="en-US" dirty="0" smtClean="0"/>
              <a:t>25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June 2018 Wi-Fi Certified WPA3™  for </a:t>
            </a:r>
            <a:r>
              <a:rPr lang="en-US" altLang="en-US" dirty="0"/>
              <a:t>personal and enterprise </a:t>
            </a:r>
            <a:r>
              <a:rPr lang="en-US" altLang="en-US" dirty="0" smtClean="0"/>
              <a:t>networks and Wi-Fi Certified Easy Connect™</a:t>
            </a:r>
          </a:p>
          <a:p>
            <a:pPr lvl="2">
              <a:defRPr/>
            </a:pPr>
            <a:r>
              <a:rPr lang="en-US" altLang="en-US" sz="1400" dirty="0" smtClean="0">
                <a:hlinkClick r:id="rId3"/>
              </a:rPr>
              <a:t>https</a:t>
            </a:r>
            <a:r>
              <a:rPr lang="en-US" altLang="en-US" sz="1400" dirty="0">
                <a:hlinkClick r:id="rId3"/>
              </a:rPr>
              <a:t>://</a:t>
            </a:r>
            <a:r>
              <a:rPr lang="en-US" altLang="en-US" sz="1400" dirty="0" smtClean="0">
                <a:hlinkClick r:id="rId3"/>
              </a:rPr>
              <a:t>www.wi-fi.org/news-events/newsroom/wi-fi-alliance-introduces-wi-fi-certified-wpa3-security</a:t>
            </a:r>
            <a:r>
              <a:rPr lang="en-US" altLang="en-US" sz="1400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Jun Wi-Fi Certified Enhanced Open  </a:t>
            </a:r>
          </a:p>
          <a:p>
            <a:pPr lvl="2">
              <a:defRPr/>
            </a:pPr>
            <a:r>
              <a:rPr lang="en-US" altLang="en-US" sz="1700" dirty="0"/>
              <a:t> </a:t>
            </a:r>
            <a:r>
              <a:rPr lang="en-US" altLang="en-US" sz="1700" dirty="0">
                <a:hlinkClick r:id="rId4"/>
              </a:rPr>
              <a:t>https://</a:t>
            </a:r>
            <a:r>
              <a:rPr lang="en-US" altLang="en-US" sz="1700" dirty="0" smtClean="0">
                <a:hlinkClick r:id="rId4"/>
              </a:rPr>
              <a:t>www.wi-fi.org/news-events/newsroom/wi-fi-certified-enhanced-open-delivers-data-protection-in-open-wi-fi-networks</a:t>
            </a:r>
            <a:r>
              <a:rPr lang="en-US" altLang="en-US" sz="1700" dirty="0" smtClean="0"/>
              <a:t> </a:t>
            </a:r>
          </a:p>
          <a:p>
            <a:pPr lvl="1">
              <a:defRPr/>
            </a:pPr>
            <a:r>
              <a:rPr lang="en-US" altLang="en-US" dirty="0" smtClean="0"/>
              <a:t>14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May Wi-Fi Certified Easy Mesh </a:t>
            </a:r>
          </a:p>
          <a:p>
            <a:pPr lvl="2">
              <a:defRPr/>
            </a:pPr>
            <a:r>
              <a:rPr lang="en-US" altLang="en-US" sz="1700" dirty="0">
                <a:hlinkClick r:id="rId5"/>
              </a:rPr>
              <a:t>https://</a:t>
            </a:r>
            <a:r>
              <a:rPr lang="en-US" altLang="en-US" sz="1700" dirty="0" smtClean="0">
                <a:hlinkClick r:id="rId5"/>
              </a:rPr>
              <a:t>www.wi-fi.org/news-events/newsroom/wi-fi-certified-easymesh-delivers-intelligent-wi-fi-networks</a:t>
            </a:r>
            <a:r>
              <a:rPr lang="en-US" altLang="en-US" sz="1700" dirty="0" smtClean="0"/>
              <a:t> </a:t>
            </a:r>
          </a:p>
          <a:p>
            <a:pPr lvl="1">
              <a:defRPr/>
            </a:pPr>
            <a:r>
              <a:rPr lang="en-US" altLang="en-US" dirty="0" smtClean="0"/>
              <a:t>24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April Wi-Fi Certified Wi-Fi Aware</a:t>
            </a:r>
          </a:p>
          <a:p>
            <a:pPr lvl="2">
              <a:defRPr/>
            </a:pPr>
            <a:r>
              <a:rPr lang="en-US" altLang="en-US" sz="1700" dirty="0">
                <a:hlinkClick r:id="rId6"/>
              </a:rPr>
              <a:t>https://</a:t>
            </a:r>
            <a:r>
              <a:rPr lang="en-US" altLang="en-US" sz="1700" dirty="0" smtClean="0">
                <a:hlinkClick r:id="rId6"/>
              </a:rPr>
              <a:t>www.wi-fi.org/news-events/newsroom/wi-fi-certified-wi-fi-aware-enhances-the-wi-fi-mobile-experience</a:t>
            </a:r>
            <a:r>
              <a:rPr lang="en-US" altLang="en-US" sz="1700" dirty="0" smtClean="0"/>
              <a:t> </a:t>
            </a:r>
          </a:p>
          <a:p>
            <a:pPr lvl="2">
              <a:defRPr/>
            </a:pPr>
            <a:endParaRPr lang="en-US" altLang="en-US" sz="1700" dirty="0" smtClean="0"/>
          </a:p>
          <a:p>
            <a:pPr lvl="2"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22</a:t>
            </a:r>
            <a:r>
              <a:rPr lang="en-US" altLang="en-US" sz="2000" b="0" baseline="30000" dirty="0" smtClean="0"/>
              <a:t>nd</a:t>
            </a:r>
            <a:r>
              <a:rPr lang="en-US" altLang="en-US" sz="2000" b="0" dirty="0" smtClean="0"/>
              <a:t> Oct 2018 in Cannes France.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 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260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2018-07-11T13:41:26Z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