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1771" r:id="rId3"/>
    <p:sldId id="1773" r:id="rId4"/>
    <p:sldId id="1772" r:id="rId5"/>
    <p:sldId id="1774" r:id="rId6"/>
    <p:sldId id="177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802.11-18/1285r0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810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140-01-0jtc-proposed-invitation-to-sc6-for-security-workshop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(San Diego)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13 July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6648981"/>
              </p:ext>
            </p:extLst>
          </p:nvPr>
        </p:nvGraphicFramePr>
        <p:xfrm>
          <a:off x="1524000" y="2743200"/>
          <a:ext cx="5791200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Competed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In-process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16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802.16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802.22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03107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All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44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38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Warsaw in May 2018</a:t>
            </a:r>
          </a:p>
          <a:p>
            <a:pPr lvl="1"/>
            <a:r>
              <a:rPr lang="en-AU" dirty="0" smtClean="0"/>
              <a:t>EC reaffirmed previous goals</a:t>
            </a:r>
            <a:endParaRPr lang="en-AU" dirty="0"/>
          </a:p>
          <a:p>
            <a:pPr lvl="1"/>
            <a:r>
              <a:rPr lang="en-AU" dirty="0" smtClean="0"/>
              <a:t>Processed </a:t>
            </a:r>
            <a:r>
              <a:rPr lang="en-AU" dirty="0"/>
              <a:t>38 standards </a:t>
            </a:r>
            <a:r>
              <a:rPr lang="en-AU" dirty="0" smtClean="0"/>
              <a:t>in PSDO </a:t>
            </a:r>
            <a:r>
              <a:rPr lang="en-AU" dirty="0" err="1" smtClean="0"/>
              <a:t>pipline</a:t>
            </a:r>
            <a:endParaRPr lang="en-AU" dirty="0"/>
          </a:p>
          <a:p>
            <a:pPr lvl="2"/>
            <a:r>
              <a:rPr lang="en-AU" dirty="0" smtClean="0"/>
              <a:t>Need to liaise published versions of 802.11ak/</a:t>
            </a:r>
            <a:r>
              <a:rPr lang="en-AU" dirty="0" err="1" smtClean="0"/>
              <a:t>aj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in preparation for PSDO</a:t>
            </a:r>
          </a:p>
          <a:p>
            <a:pPr lvl="2"/>
            <a:r>
              <a:rPr lang="en-AU" dirty="0"/>
              <a:t>Chair &amp; Vice Chair will generate a LS to SC6 with status of PSDO </a:t>
            </a:r>
            <a:r>
              <a:rPr lang="en-AU" dirty="0" smtClean="0"/>
              <a:t>process</a:t>
            </a:r>
            <a:endParaRPr lang="en-AU" dirty="0" smtClean="0"/>
          </a:p>
          <a:p>
            <a:pPr lvl="1"/>
            <a:r>
              <a:rPr lang="en-AU" dirty="0" smtClean="0"/>
              <a:t>Reviewed SC6 Security ad hoc </a:t>
            </a:r>
            <a:r>
              <a:rPr lang="en-AU" dirty="0" smtClean="0"/>
              <a:t>status</a:t>
            </a:r>
            <a:endParaRPr lang="en-AU" dirty="0" smtClean="0"/>
          </a:p>
          <a:p>
            <a:pPr lvl="2"/>
            <a:r>
              <a:rPr lang="en-AU" dirty="0" smtClean="0"/>
              <a:t>The Security ad hoc was proposed in SC6 primarily as a mechanism to attack 802.1 based security, consistent with many previous China NB comments</a:t>
            </a:r>
          </a:p>
          <a:p>
            <a:pPr lvl="2"/>
            <a:r>
              <a:rPr lang="en-AU" dirty="0" smtClean="0"/>
              <a:t>China </a:t>
            </a:r>
            <a:r>
              <a:rPr lang="en-AU" dirty="0" smtClean="0"/>
              <a:t>NB experts </a:t>
            </a:r>
            <a:r>
              <a:rPr lang="en-AU" dirty="0" smtClean="0"/>
              <a:t>are asserting </a:t>
            </a:r>
            <a:r>
              <a:rPr lang="en-AU" dirty="0" smtClean="0"/>
              <a:t>802.1/3/11 define </a:t>
            </a:r>
            <a:r>
              <a:rPr lang="en-AU" dirty="0" smtClean="0"/>
              <a:t>broken </a:t>
            </a:r>
            <a:r>
              <a:rPr lang="en-AU" dirty="0" smtClean="0"/>
              <a:t>security, but IEEE 802 experts disagree</a:t>
            </a:r>
          </a:p>
          <a:p>
            <a:pPr lvl="2"/>
            <a:r>
              <a:rPr lang="en-AU" dirty="0" smtClean="0"/>
              <a:t>The </a:t>
            </a:r>
            <a:r>
              <a:rPr lang="en-AU" dirty="0" smtClean="0"/>
              <a:t>next teleconference will attempt to </a:t>
            </a:r>
            <a:r>
              <a:rPr lang="en-AU" dirty="0" smtClean="0"/>
              <a:t>build consensus on a final report; success is not looking very likely</a:t>
            </a:r>
          </a:p>
          <a:p>
            <a:pPr lvl="2"/>
            <a:r>
              <a:rPr lang="en-AU" dirty="0" smtClean="0"/>
              <a:t>IEEE 802 will propose a workshop in November to resolve these issues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IEEE 802 JTC1 SC will execute the PSDO process &amp; review security ad hoc activity in </a:t>
            </a:r>
            <a:r>
              <a:rPr lang="en-AU" dirty="0" smtClean="0"/>
              <a:t>Hawaii in Sep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Hawai</a:t>
            </a:r>
            <a:r>
              <a:rPr lang="en-AU" dirty="0" smtClean="0"/>
              <a:t>i </a:t>
            </a:r>
            <a:r>
              <a:rPr lang="en-AU" dirty="0" smtClean="0"/>
              <a:t>in September </a:t>
            </a:r>
            <a:r>
              <a:rPr lang="en-AU" dirty="0" smtClean="0"/>
              <a:t>2018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results of SC6 </a:t>
            </a:r>
            <a:r>
              <a:rPr lang="en-AU" dirty="0" smtClean="0"/>
              <a:t>meeting in August </a:t>
            </a:r>
            <a:r>
              <a:rPr lang="en-AU" dirty="0" smtClean="0"/>
              <a:t>2018</a:t>
            </a:r>
          </a:p>
          <a:p>
            <a:pPr lvl="2"/>
            <a:r>
              <a:rPr lang="en-AU" dirty="0" smtClean="0"/>
              <a:t>Including SC6 </a:t>
            </a:r>
            <a:r>
              <a:rPr lang="en-AU" i="1" dirty="0"/>
              <a:t>Security ad hoc </a:t>
            </a:r>
            <a:r>
              <a:rPr lang="en-AU" dirty="0"/>
              <a:t>activities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needs to ask to liaise 11ak/</a:t>
            </a:r>
            <a:r>
              <a:rPr lang="en-AU" dirty="0" err="1" smtClean="0"/>
              <a:t>aq</a:t>
            </a:r>
            <a:r>
              <a:rPr lang="en-AU" dirty="0" smtClean="0"/>
              <a:t>/</a:t>
            </a:r>
            <a:r>
              <a:rPr lang="en-AU" dirty="0" err="1" smtClean="0"/>
              <a:t>aj</a:t>
            </a:r>
            <a:r>
              <a:rPr lang="en-AU" dirty="0" smtClean="0"/>
              <a:t> to SC6 for information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802.11 WG</a:t>
            </a:r>
          </a:p>
          <a:p>
            <a:pPr lvl="1"/>
            <a:r>
              <a:rPr lang="en-AU" i="1" dirty="0" smtClean="0"/>
              <a:t>IEEE 802.11 </a:t>
            </a:r>
            <a:r>
              <a:rPr lang="en-AU" i="1" dirty="0"/>
              <a:t>WG requests IEEE 802 EC approval to </a:t>
            </a:r>
            <a:r>
              <a:rPr lang="en-AU" i="1" dirty="0" smtClean="0"/>
              <a:t>forward IEEE 802.11ak, IEEE 802.11aq and IEEE 802.11aj </a:t>
            </a:r>
            <a:r>
              <a:rPr lang="en-AU" i="1" dirty="0"/>
              <a:t>to ISO/IEC JTC1/SC6, for information under the </a:t>
            </a:r>
            <a:r>
              <a:rPr lang="en-AU" i="1" dirty="0" smtClean="0"/>
              <a:t>PSDO </a:t>
            </a:r>
            <a:r>
              <a:rPr lang="en-AU" i="1" dirty="0"/>
              <a:t>agreement </a:t>
            </a:r>
            <a:endParaRPr lang="en-AU" i="1" dirty="0" smtClean="0"/>
          </a:p>
          <a:p>
            <a:pPr lvl="1"/>
            <a:r>
              <a:rPr lang="en-AU" dirty="0" smtClean="0"/>
              <a:t>Moved: Andrew Myles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Note: the WG Chair will take to EC assuming the motion passes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2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EC needs to approve a LS asking SC6 to a security workshop in Nov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EC</a:t>
            </a:r>
            <a:endParaRPr lang="en-AU" dirty="0"/>
          </a:p>
          <a:p>
            <a:pPr lvl="1"/>
            <a:r>
              <a:rPr lang="en-AU" i="1" dirty="0" smtClean="0"/>
              <a:t>Approve an invitation (</a:t>
            </a:r>
            <a:r>
              <a:rPr lang="en-AU" i="1" dirty="0" smtClean="0">
                <a:hlinkClick r:id="rId2"/>
              </a:rPr>
              <a:t>11-18-1140-01</a:t>
            </a:r>
            <a:r>
              <a:rPr lang="en-AU" i="1" dirty="0"/>
              <a:t>) be sent to ISO/IEC JTC1/SC6 </a:t>
            </a:r>
            <a:r>
              <a:rPr lang="en-AU" i="1" dirty="0" smtClean="0"/>
              <a:t>for </a:t>
            </a:r>
            <a:r>
              <a:rPr lang="en-AU" i="1" dirty="0"/>
              <a:t>an ISO/IEC/IEEE 8802 Security Workshop in November </a:t>
            </a:r>
            <a:r>
              <a:rPr lang="en-AU" i="1" dirty="0" smtClean="0"/>
              <a:t>2018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pPr lvl="1"/>
            <a:endParaRPr lang="en-AU" dirty="0"/>
          </a:p>
          <a:p>
            <a:pPr lvl="1"/>
            <a:r>
              <a:rPr lang="en-AU" dirty="0" smtClean="0"/>
              <a:t>Note: equivalent motion passed in IEEE 802 JTC1 SC by 13/0/0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05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446</Words>
  <Application>Microsoft Office PowerPoint</Application>
  <PresentationFormat>On-screen Show (4:3)</PresentationFormat>
  <Paragraphs>90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IEEE 802 JTC1 Standing Committee July 2018 (San Diego) closing report</vt:lpstr>
      <vt:lpstr>IEEE 802 JTC1 SC focused on executing PSDO process &amp; reviewing progress of SC6 Security ad hoc</vt:lpstr>
      <vt:lpstr>IEEE 802 JTC1 SC focused on executing PSDO process &amp; reviewing progress of SC6 Security ad hoc</vt:lpstr>
      <vt:lpstr>IEEE 802 JTC1 SC will execute the PSDO process &amp; review security ad hoc activity in Hawaii in Sep 2018</vt:lpstr>
      <vt:lpstr>The IEEE 802.11 WG needs to ask to liaise 11ak/aq/aj to SC6 for information</vt:lpstr>
      <vt:lpstr>The EC needs to approve a LS asking SC6 to a security workshop in Nov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2018-07-11T00:55:50Z</dcterms:modified>
</cp:coreProperties>
</file>