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65" r:id="rId5"/>
    <p:sldId id="266" r:id="rId6"/>
    <p:sldId id="267" r:id="rId7"/>
    <p:sldId id="268" r:id="rId8"/>
    <p:sldId id="269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6" autoAdjust="0"/>
    <p:restoredTop sz="86372"/>
  </p:normalViewPr>
  <p:slideViewPr>
    <p:cSldViewPr>
      <p:cViewPr varScale="1">
        <p:scale>
          <a:sx n="93" d="100"/>
          <a:sy n="93" d="100"/>
        </p:scale>
        <p:origin x="368" y="19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252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7356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5551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8198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436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646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Notor, Notor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John Notor, Notor Research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John Notor, Notor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John Notor, Notor Research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Notor, Notor Research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Notor, Notor Research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Notor, Notor Research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Notor, Notor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Notor, Notor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John Notor, Notor Research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802.11-18/1283r0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com.org.uk/consultations-and-statements/category-1/uk-preparations-wrc-19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8/dcn/17/18-17-0073-07-0000-ieee-802-viewpoints-on-wrc-19-agenda-items.pptx" TargetMode="External"/><Relationship Id="rId4" Type="http://schemas.openxmlformats.org/officeDocument/2006/relationships/hyperlink" Target="https://mentor.ieee.org/802.18/dcn/18/18-18-0069-00-0000-ofcom-consultation-on-preparations-for-wrc-19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cn/18/18-18-0044-00-0000-google-s-waiver-request-facebook-reply-comments-motion-sensing-57-64-ghz.pdf" TargetMode="External"/><Relationship Id="rId3" Type="http://schemas.openxmlformats.org/officeDocument/2006/relationships/hyperlink" Target="https://mentor.ieee.org/802.18/dcn/18/18-18-0032-05-0000-google-s-waiver-request-ieee-802-comments-motion-sensing-57-64-ghz.pdf" TargetMode="External"/><Relationship Id="rId7" Type="http://schemas.openxmlformats.org/officeDocument/2006/relationships/hyperlink" Target="https://mentor.ieee.org/802.18/dcn/18/18-18-0043-00-0000-google-s-waiver-request-facebook-comments-motion-sensing-57-64-ghz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8/dcn/18/18-18-0081-00-0000-google-s-waiver-request-ncta-replies-supporting-ieee-802-comments-on-motion-sensing-57-64-ghz.pdf" TargetMode="External"/><Relationship Id="rId5" Type="http://schemas.openxmlformats.org/officeDocument/2006/relationships/hyperlink" Target="https://mentor.ieee.org/802.18/dcn/18/18-18-0080-00-0000-google-s-waiver-request-supplement-to-coexist-with-802-11-with-motion-sensing-57-64ghz.pdf" TargetMode="External"/><Relationship Id="rId4" Type="http://schemas.openxmlformats.org/officeDocument/2006/relationships/hyperlink" Target="https://mentor.ieee.org/802.18/dcn/18/18-18-0045-00-0000-google-s-waiver-request-google-reply-comments-motion-sensing-57-64-ghz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8/ec-18-0133-00-00EC-how-can-ieee-802-get-to-a-single-voice-for-6ghz-band.ppt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8/18-18-0010-06-0000-sa-use-of-spectrum-draft-position-06dec17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John Notor, Notor Research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Liaison from 802.18 to 802.11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2018-07-11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4375130"/>
              </p:ext>
            </p:extLst>
          </p:nvPr>
        </p:nvGraphicFramePr>
        <p:xfrm>
          <a:off x="508000" y="2351088"/>
          <a:ext cx="8156575" cy="2354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Document" r:id="rId4" imgW="8255000" imgH="2387600" progId="Word.Document.8">
                  <p:embed/>
                </p:oleObj>
              </mc:Choice>
              <mc:Fallback>
                <p:oleObj name="Document" r:id="rId4" imgW="82550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51088"/>
                        <a:ext cx="8156575" cy="2354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John Notor, Notor Research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is a liaison from IEEE 802.18 for the July IEEE 802.11 Mid-Week Plenary.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/>
              <a:t>John Notor, Notor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EU Discussion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8295" y="1700808"/>
            <a:ext cx="7772400" cy="43053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chemeClr val="tx1"/>
                </a:solidFill>
              </a:rPr>
              <a:t>ETSI BRAN meeting #99: 18-21 September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BRAN(18)098007r1_Minutes_of_BRAN98 available.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The new work item </a:t>
            </a:r>
            <a:r>
              <a:rPr lang="en-US" dirty="0"/>
              <a:t>Technical Report on WAS/RLANs in the band 6725 MHz to 7125 MHz </a:t>
            </a:r>
            <a:r>
              <a:rPr lang="en-GB" dirty="0"/>
              <a:t>in BRAN(18)098002 was adopted.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Latest </a:t>
            </a:r>
            <a:r>
              <a:rPr lang="en-US" dirty="0" err="1"/>
              <a:t>SRDoc</a:t>
            </a:r>
            <a:r>
              <a:rPr lang="en-US" dirty="0"/>
              <a:t> on 60 GHz just posted.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ETSI - ERM - TG-11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EN 300 328 (v2.2.1 (2018-04)) - </a:t>
            </a:r>
            <a:r>
              <a:rPr lang="en-US" dirty="0"/>
              <a:t>Draft accepted by ERM and receipt by ETSI Secretariat on 07 June. </a:t>
            </a:r>
            <a:r>
              <a:rPr lang="en-US" dirty="0">
                <a:solidFill>
                  <a:schemeClr val="tx1"/>
                </a:solidFill>
              </a:rPr>
              <a:t>Now to National vote, ERM(18)065022r3.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CEPT-ECC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Discussed status of SE45 and FM57.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/>
              <a:t>John Notor, Notor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UK OFCOM Consultation on WRC-19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1601" y="1700808"/>
            <a:ext cx="7772400" cy="4406315"/>
          </a:xfrm>
          <a:ln/>
        </p:spPr>
        <p:txBody>
          <a:bodyPr lIns="91440"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UK preparations for the World Radiocommunication Conference 2019 (WRC-19). Doc links: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C00000"/>
                </a:solidFill>
                <a:hlinkClick r:id="rId3"/>
              </a:rPr>
              <a:t>https://www.ofcom.org.uk/consultations-and-statements/category-1/uk-preparations-wrc-19</a:t>
            </a:r>
            <a:r>
              <a:rPr lang="en-US" sz="1600" dirty="0">
                <a:solidFill>
                  <a:srgbClr val="C00000"/>
                </a:solidFill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C00000"/>
                </a:solidFill>
                <a:hlinkClick r:id="rId4"/>
              </a:rPr>
              <a:t>https://mentor.ieee.org/802.18/dcn/18/18-18-0069-00-0000-ofcom-consultation-on-preparations-for-wrc-19.pdf</a:t>
            </a:r>
            <a:r>
              <a:rPr lang="en-US" sz="1600" dirty="0">
                <a:solidFill>
                  <a:srgbClr val="C00000"/>
                </a:solidFill>
              </a:rPr>
              <a:t> 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closing date for responses is 13 September 2018, which means 802.18 needs to send response draft to 802 EC by 16 or 23 Aug to leave time for approval.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There are 32 questions about OFCOM positions.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 focus is on responding to WRC-19 Agenda Items based on the </a:t>
            </a:r>
            <a:r>
              <a:rPr lang="en-US" sz="2000" b="0" dirty="0">
                <a:solidFill>
                  <a:schemeClr val="tx1"/>
                </a:solidFill>
                <a:hlinkClick r:id="rId5"/>
              </a:rPr>
              <a:t>802 WRC-19 view point document</a:t>
            </a:r>
            <a:r>
              <a:rPr lang="en-US" sz="2000" b="0" dirty="0">
                <a:solidFill>
                  <a:schemeClr val="tx1"/>
                </a:solidFill>
              </a:rPr>
              <a:t>, including 1.12, 1.13, 1.15, 1.16, 9 and 10.   </a:t>
            </a:r>
          </a:p>
          <a:p>
            <a:pPr marL="457200" lvl="1" indent="0"/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0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0773280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/>
              <a:t>John Notor, Notor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FCC Open Meeting This Thursday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1601" y="1700808"/>
            <a:ext cx="7772400" cy="4406315"/>
          </a:xfrm>
          <a:ln/>
        </p:spPr>
        <p:txBody>
          <a:bodyPr lIns="91440"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Topics: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Expanding Flexible Use of the 3.7 to 4.2 GHz Band (Order and NPRM)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Cellular Reform Third Report and Order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Children’s Television Programming Rules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Emergency Alert System and Wireless Emergency Alerts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Nationwide Number Portability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Formal Complaint Rules Consolidation Order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802.18 will project the live FCC opening from 7:30 AM to 8:30 AM.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802.18 Thursday AM1 meeting will start at 8:30 AM.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4081056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/>
              <a:t>John Notor, Notor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Google 60 GHz Waiver Reprise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1601" y="1700808"/>
            <a:ext cx="7772400" cy="4623792"/>
          </a:xfrm>
          <a:ln/>
        </p:spPr>
        <p:txBody>
          <a:bodyPr lIns="91440"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IEEE 802 filed comments on the original proceeding.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https://mentor.ieee.org/802.18/dcn/18/18-18-0032-05-0000-google-s-waiver-request-ieee-802-comments-motion-sensing-57-64-ghz.pdf</a:t>
            </a: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Google has responded in various contexts: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4"/>
              </a:rPr>
              <a:t>https://mentor.ieee.org/802.18/dcn/18/18-18-0045-00-0000-google-s-waiver-request-google-reply-comments-motion-sensing-57-64-ghz.pdf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5"/>
              </a:rPr>
              <a:t>https://mentor.ieee.org/802.18/dcn/18/18-18-0080-00-0000-google-s-waiver-request-supplement-to-coexist-with-802-11-with-motion-sensing-57-64ghz.pdf</a:t>
            </a: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NCTA responded supporting the IEEE 802 position: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b="0" dirty="0">
                <a:hlinkClick r:id="rId6"/>
              </a:rPr>
              <a:t>https://mentor.ieee.org/802.18/dcn/18/18-18-0081-00-0000-google-s-waiver-request-ncta-replies-supporting-ieee-802-comments-on-motion-sensing-57-64-ghz.pdf</a:t>
            </a:r>
            <a:r>
              <a:rPr lang="en-US" sz="1200" b="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Facebook responded supporting the IEEE 802 position: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7"/>
              </a:rPr>
              <a:t>https://mentor.ieee.org/802.18/dcn/18/18-18-0043-00-0000-google-s-waiver-request-facebook-comments-motion-sensing-57-64-ghz.pdf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8"/>
              </a:rPr>
              <a:t>https://mentor.ieee.org/802.18/dcn/18/18-18-0044-00-0000-google-s-waiver-request-facebook-reply-comments-motion-sensing-57-64-ghz.pdf</a:t>
            </a:r>
            <a:endParaRPr lang="en-US" sz="14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Next 802 Response? Ex </a:t>
            </a:r>
            <a:r>
              <a:rPr lang="en-US" sz="1800" b="0" dirty="0" err="1"/>
              <a:t>parte</a:t>
            </a:r>
            <a:r>
              <a:rPr lang="en-US" sz="1800" b="0" dirty="0"/>
              <a:t> filing?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32339687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/>
              <a:t>John Notor, Notor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 Single 802 Voice on 6 GHz??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1601" y="1700808"/>
            <a:ext cx="7772400" cy="4406315"/>
          </a:xfrm>
          <a:ln/>
        </p:spPr>
        <p:txBody>
          <a:bodyPr lIns="91440"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Sunday, chairs of 802.11, 802.15, 802.18, 802.19 and others met to discuss the topic.  Here is a link to a summary of the meeting: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3"/>
              </a:rPr>
              <a:t>https://mentor.ieee.org/802-ec/dcn/18/ec-18-0133-00-00EC-how-can-ieee-802-get-to-a-single-voice-for-6ghz-band.pptx</a:t>
            </a:r>
            <a:r>
              <a:rPr lang="en-US" sz="14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There are additional IEEE 802 activities in process to resolve issues re: the 802.19 coexistence process.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Presently, we are waiting for the FCC to release the expected 6 GHz NPRM.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Speculation is that the NPRM will be approved for release in the September/October 2018 time frame, comment and reply comment response periods are </a:t>
            </a:r>
            <a:r>
              <a:rPr lang="en-US" sz="2000" b="0" dirty="0" err="1"/>
              <a:t>tbd</a:t>
            </a:r>
            <a:r>
              <a:rPr lang="en-US" sz="2000" b="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12773821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/>
              <a:t>John Notor, Notor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IEEE SA Spectrum Use Position Statement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1601" y="1700808"/>
            <a:ext cx="7772400" cy="4406315"/>
          </a:xfrm>
          <a:ln/>
        </p:spPr>
        <p:txBody>
          <a:bodyPr lIns="91440"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IEEE-SA </a:t>
            </a:r>
            <a:r>
              <a:rPr lang="en-US" sz="2000" b="0" dirty="0" err="1"/>
              <a:t>BoG</a:t>
            </a:r>
            <a:r>
              <a:rPr lang="en-US" sz="2000" b="0" dirty="0"/>
              <a:t> SPCC reviewed and discussed the draft Spectrum Use position statement.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It agreed to move it forth to the </a:t>
            </a:r>
            <a:r>
              <a:rPr lang="en-US" sz="2000" b="0" dirty="0" err="1"/>
              <a:t>BoG</a:t>
            </a:r>
            <a:r>
              <a:rPr lang="en-US" sz="2000" b="0" dirty="0"/>
              <a:t> for its approval at the </a:t>
            </a:r>
            <a:r>
              <a:rPr lang="en-US" sz="2000" b="0" i="1" u="sng" dirty="0"/>
              <a:t>9 July </a:t>
            </a:r>
            <a:r>
              <a:rPr lang="en-US" sz="2000" b="0" dirty="0"/>
              <a:t>meeting with the addition of text addressing shared spectrum.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latest proposed edits from 802.18 are in: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>
                <a:hlinkClick r:id="rId3"/>
              </a:rPr>
              <a:t>https://mentor.ieee.org/802.18/dcn/18/18-18-0010-06-0000-sa-use-of-spectrum-draft-position-06dec17.docx</a:t>
            </a:r>
            <a:r>
              <a:rPr lang="en-US" sz="1600" b="0" dirty="0"/>
              <a:t> 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802.18 may see more updates after the 09 July meeting to review.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18402429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2600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Liaison_11_2_18_draft_r0" id="{E2683778-017D-694A-86D5-72B9ABE7D308}" vid="{485B5096-F3B6-FA43-B93E-0D16E8FF877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845</Words>
  <Application>Microsoft Macintosh PowerPoint</Application>
  <PresentationFormat>On-screen Show (4:3)</PresentationFormat>
  <Paragraphs>113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 Unicode MS</vt:lpstr>
      <vt:lpstr>MS Gothic</vt:lpstr>
      <vt:lpstr>Arial</vt:lpstr>
      <vt:lpstr>Times New Roman</vt:lpstr>
      <vt:lpstr>Office Theme</vt:lpstr>
      <vt:lpstr>Document</vt:lpstr>
      <vt:lpstr>Liaison from 802.18 to 802.11</vt:lpstr>
      <vt:lpstr>Abstract</vt:lpstr>
      <vt:lpstr>EU Discussion</vt:lpstr>
      <vt:lpstr>UK OFCOM Consultation on WRC-19</vt:lpstr>
      <vt:lpstr>FCC Open Meeting This Thursday</vt:lpstr>
      <vt:lpstr>Google 60 GHz Waiver Reprise</vt:lpstr>
      <vt:lpstr>A Single 802 Voice on 6 GHz??</vt:lpstr>
      <vt:lpstr>IEEE SA Spectrum Use Position Statement</vt:lpstr>
    </vt:vector>
  </TitlesOfParts>
  <Company/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from 802.18 to 802.11</dc:title>
  <dc:creator>John Notor</dc:creator>
  <cp:lastModifiedBy>John Notor</cp:lastModifiedBy>
  <cp:revision>7</cp:revision>
  <cp:lastPrinted>1601-01-01T00:00:00Z</cp:lastPrinted>
  <dcterms:created xsi:type="dcterms:W3CDTF">2018-07-11T14:06:08Z</dcterms:created>
  <dcterms:modified xsi:type="dcterms:W3CDTF">2018-07-11T14:18:02Z</dcterms:modified>
</cp:coreProperties>
</file>