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48" r:id="rId2"/>
    <p:sldId id="449" r:id="rId3"/>
    <p:sldId id="627" r:id="rId4"/>
    <p:sldId id="632" r:id="rId5"/>
    <p:sldId id="635" r:id="rId6"/>
    <p:sldId id="611" r:id="rId7"/>
  </p:sldIdLst>
  <p:sldSz cx="9144000" cy="6858000" type="screen4x3"/>
  <p:notesSz cx="6934200" cy="9280525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9387" autoAdjust="0"/>
  </p:normalViewPr>
  <p:slideViewPr>
    <p:cSldViewPr>
      <p:cViewPr varScale="1">
        <p:scale>
          <a:sx n="112" d="100"/>
          <a:sy n="112" d="100"/>
        </p:scale>
        <p:origin x="1506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0" d="100"/>
          <a:sy n="90" d="100"/>
        </p:scale>
        <p:origin x="-1190" y="-58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802.11-17/xxxxr0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42893" y="8982075"/>
            <a:ext cx="13753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</a:t>
            </a:r>
            <a:r>
              <a:rPr lang="en-US" dirty="0"/>
              <a:t>/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802.11-16/</a:t>
            </a:r>
            <a:r>
              <a:rPr lang="en-US" dirty="0" err="1" smtClean="0"/>
              <a:t>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2018</a:t>
            </a:r>
            <a:endParaRPr 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07260" y="8985250"/>
            <a:ext cx="13369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359073" cy="215444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xxxx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45DC9AC9-EAA8-401A-B70A-F187E0BF0C2A}" type="slidenum">
              <a:rPr lang="en-US" altLang="zh-CN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737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26930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68DDD5A-3682-499C-BA38-9EBBE651821E}" type="slidenum">
              <a:rPr lang="en-US" altLang="zh-CN" smtClean="0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44412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802.11-16/xxxxr0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26930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Jiamin Chen /Huawei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68DDD5A-3682-499C-BA38-9EBBE651821E}" type="slidenum">
              <a:rPr lang="en-US" altLang="zh-CN" smtClean="0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11651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2018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2018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2018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2018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2018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2018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2018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2018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2018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2017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2018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July 2018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July 2018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Jiamin Chen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8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dirty="0" smtClean="0"/>
              <a:t>doc.: IEEE 802.11-18/1277r0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July 2018</a:t>
            </a:r>
            <a:endParaRPr lang="en-US" altLang="zh-CN" sz="1800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7FFBB0B3-AD33-44BA-8B37-4C7E9D1EE6B5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2018-07-11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 dirty="0" smtClean="0"/>
              <a:t>Author(s):</a:t>
            </a:r>
            <a:endParaRPr lang="en-US" altLang="zh-CN" sz="2000" dirty="0"/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908867"/>
              </p:ext>
            </p:extLst>
          </p:nvPr>
        </p:nvGraphicFramePr>
        <p:xfrm>
          <a:off x="854075" y="3071813"/>
          <a:ext cx="7226300" cy="145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4" name="Document" r:id="rId4" imgW="9104835" imgH="1824715" progId="Word.Document.8">
                  <p:embed/>
                </p:oleObj>
              </mc:Choice>
              <mc:Fallback>
                <p:oleObj name="Document" r:id="rId4" imgW="9104835" imgH="1824715" progId="Word.Document.8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075" y="3071813"/>
                        <a:ext cx="7226300" cy="1450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3" name="Rectangle 1"/>
          <p:cNvSpPr txBox="1">
            <a:spLocks noChangeArrowheads="1"/>
          </p:cNvSpPr>
          <p:nvPr/>
        </p:nvSpPr>
        <p:spPr bwMode="auto">
          <a:xfrm>
            <a:off x="685800" y="684213"/>
            <a:ext cx="7772400" cy="915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TGaj</a:t>
            </a: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 Awards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D6BE815-0371-47F0-9123-A193831FD0E8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GB" altLang="zh-CN" sz="3200" b="1" dirty="0" smtClean="0"/>
              <a:t>Abstract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1844824"/>
            <a:ext cx="84582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lvl="0" indent="-342900" defTabSz="449263">
              <a:spcBef>
                <a:spcPts val="600"/>
              </a:spcBef>
              <a:buClr>
                <a:srgbClr val="000000"/>
              </a:buClr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4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This presentation contains the list of awards for </a:t>
            </a:r>
            <a:r>
              <a:rPr lang="en-GB" altLang="zh-CN" sz="2400" b="1" kern="0" dirty="0" err="1" smtClean="0">
                <a:solidFill>
                  <a:srgbClr val="000000"/>
                </a:solidFill>
                <a:latin typeface="Times New Roman"/>
                <a:ea typeface="MS Gothic"/>
              </a:rPr>
              <a:t>TGaj</a:t>
            </a:r>
            <a:r>
              <a:rPr lang="en-GB" altLang="zh-CN" sz="24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altLang="zh-CN" sz="2400" b="1" kern="0" dirty="0" smtClean="0">
              <a:solidFill>
                <a:srgbClr val="000000"/>
              </a:solidFill>
              <a:latin typeface="Times New Roman"/>
              <a:ea typeface="ＭＳ Ｐゴシック" pitchFamily="34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475413"/>
            <a:ext cx="5614999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07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July 2018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July 2018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Jiamin Chen (Huawei)</a:t>
            </a:r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685800" y="684213"/>
            <a:ext cx="7772400" cy="915987"/>
          </a:xfrm>
          <a:prstGeom prst="rect">
            <a:avLst/>
          </a:prstGeom>
          <a:ln/>
        </p:spPr>
        <p:txBody>
          <a:bodyPr lIns="90000" tIns="46800" rIns="90000" bIns="46800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ＭＳ Ｐゴシック" charset="0"/>
              </a:rPr>
              <a:t>TGaj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ＭＳ Ｐゴシック" charset="0"/>
              </a:rPr>
              <a:t> Officer Awards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anose="020B0600070205080204" pitchFamily="34" charset="-128"/>
              <a:cs typeface="ＭＳ Ｐゴシック" charset="0"/>
            </a:endParaRPr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7498082"/>
              </p:ext>
            </p:extLst>
          </p:nvPr>
        </p:nvGraphicFramePr>
        <p:xfrm>
          <a:off x="685800" y="1484784"/>
          <a:ext cx="7772400" cy="4491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486400"/>
              </a:tblGrid>
              <a:tr h="4320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Person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Officer position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and c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ontributions to </a:t>
                      </a:r>
                      <a:r>
                        <a:rPr lang="en-US" sz="16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TGaj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Dorothy V. Stanley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WG Chair</a:t>
                      </a: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Jon W. Rosdahl</a:t>
                      </a:r>
                      <a:endParaRPr lang="en-US" altLang="zh-CN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WG Vice Chair</a:t>
                      </a: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Robert Stacey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WG Vice Chair, and Technical Editor 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994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Stephen McCann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WG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Secretary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205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Adrian P. Stephens 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Former </a:t>
                      </a:r>
                      <a:r>
                        <a:rPr lang="en-US" altLang="zh-CN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WG Chair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183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Bruce P. Kraemer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Former </a:t>
                      </a:r>
                      <a:r>
                        <a:rPr lang="en-US" altLang="zh-CN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WG Chair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171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Jiamin Chen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TG Chair, and </a:t>
                      </a:r>
                      <a:r>
                        <a:rPr lang="en-US" altLang="zh-CN" sz="1600" b="1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Technical Editor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1714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/>
                          <a:cs typeface="Arial"/>
                        </a:rPr>
                        <a:t>Xiaoming Peng</a:t>
                      </a:r>
                      <a:endParaRPr lang="en-US" sz="1600" b="1" dirty="0">
                        <a:latin typeface="Arial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/>
                          <a:cs typeface="Arial"/>
                        </a:rPr>
                        <a:t>Former TG Chair</a:t>
                      </a:r>
                      <a:endParaRPr lang="en-US" sz="1600" b="1" dirty="0">
                        <a:latin typeface="Arial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018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Haiming Wang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TG Vice Chair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latin typeface="Arial"/>
                          <a:cs typeface="Arial"/>
                        </a:rPr>
                        <a:t>Shiwen</a:t>
                      </a:r>
                      <a:r>
                        <a:rPr lang="en-US" sz="1600" b="1" dirty="0" smtClean="0">
                          <a:latin typeface="Arial"/>
                          <a:cs typeface="Arial"/>
                        </a:rPr>
                        <a:t> He</a:t>
                      </a:r>
                      <a:endParaRPr lang="en-US" sz="1600" b="1" dirty="0">
                        <a:latin typeface="Arial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/>
                          <a:cs typeface="Arial"/>
                        </a:rPr>
                        <a:t>TG Sub-Technical Editor</a:t>
                      </a:r>
                      <a:endParaRPr lang="en-US" sz="1600" b="1" dirty="0">
                        <a:latin typeface="Arial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44503"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latin typeface="Arial"/>
                          <a:cs typeface="Arial"/>
                        </a:rPr>
                        <a:t>Eldad</a:t>
                      </a:r>
                      <a:r>
                        <a:rPr lang="en-US" sz="1600" b="1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600" b="1" dirty="0" err="1" smtClean="0">
                          <a:latin typeface="Arial"/>
                          <a:cs typeface="Arial"/>
                        </a:rPr>
                        <a:t>Perahia</a:t>
                      </a:r>
                      <a:endParaRPr lang="en-US" sz="1600" b="1" dirty="0">
                        <a:latin typeface="Arial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/>
                          <a:cs typeface="Arial"/>
                        </a:rPr>
                        <a:t>Former TG vice Chair</a:t>
                      </a:r>
                      <a:endParaRPr lang="en-US" sz="1600" b="1" dirty="0">
                        <a:latin typeface="Arial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44503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/>
                          <a:cs typeface="Arial"/>
                        </a:rPr>
                        <a:t>Peng Hao</a:t>
                      </a:r>
                      <a:endParaRPr lang="en-US" sz="1600" b="1" dirty="0">
                        <a:latin typeface="Arial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/>
                          <a:cs typeface="Arial"/>
                        </a:rPr>
                        <a:t>Former </a:t>
                      </a:r>
                      <a:r>
                        <a:rPr lang="en-US" altLang="zh-CN" sz="1600" b="1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Secretary</a:t>
                      </a:r>
                      <a:endParaRPr lang="en-US" sz="1600" b="1" dirty="0">
                        <a:latin typeface="Arial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July 2018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Jiamin Chen (Huawei)</a:t>
            </a:r>
            <a:endParaRPr lang="en-US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685800" y="684213"/>
            <a:ext cx="7772400" cy="915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TGaj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  Awards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1605494"/>
              </p:ext>
            </p:extLst>
          </p:nvPr>
        </p:nvGraphicFramePr>
        <p:xfrm>
          <a:off x="685800" y="1484784"/>
          <a:ext cx="7848600" cy="4821168"/>
        </p:xfrm>
        <a:graphic>
          <a:graphicData uri="http://schemas.openxmlformats.org/drawingml/2006/table">
            <a:tbl>
              <a:tblPr firstRow="1" bandRow="1"/>
              <a:tblGrid>
                <a:gridCol w="2286000"/>
                <a:gridCol w="5562600"/>
              </a:tblGrid>
              <a:tr h="432048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Person</a:t>
                      </a:r>
                      <a:endParaRPr lang="en-US" sz="1600" b="1" i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Contributions to </a:t>
                      </a:r>
                      <a:r>
                        <a:rPr lang="en-US" sz="1600" b="1" i="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TGaj</a:t>
                      </a:r>
                      <a:endParaRPr lang="en-US" sz="1600" b="1" i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Zhiqiang</a:t>
                      </a:r>
                      <a:r>
                        <a:rPr lang="en-U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Li</a:t>
                      </a:r>
                      <a:endParaRPr lang="en-US" sz="16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for major contributions to 60GHz PHY channelization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Qian Chen</a:t>
                      </a:r>
                      <a:endParaRPr lang="en-US" sz="16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for significant </a:t>
                      </a:r>
                      <a:r>
                        <a:rPr lang="en-U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contributions to 60</a:t>
                      </a:r>
                      <a:r>
                        <a:rPr lang="en-US" altLang="zh-C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GHz MAC specification</a:t>
                      </a:r>
                      <a:endParaRPr lang="en-US" sz="16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Bo</a:t>
                      </a:r>
                      <a:r>
                        <a:rPr lang="en-U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Sun </a:t>
                      </a:r>
                      <a:endParaRPr lang="en-US" sz="16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for </a:t>
                      </a:r>
                      <a:r>
                        <a:rPr lang="en-US" altLang="zh-C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significant </a:t>
                      </a:r>
                      <a:r>
                        <a:rPr lang="en-U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contributions to FRD and 45GHz MAC/PHY specifications</a:t>
                      </a: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altLang="zh-C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Hao Wang</a:t>
                      </a:r>
                      <a:endParaRPr lang="zh-CN" altLang="en-US" sz="16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for major contributions to 60GHz MAC specification</a:t>
                      </a:r>
                      <a:endParaRPr lang="zh-CN" altLang="en-US" sz="16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altLang="zh-C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Xiaojing Fan</a:t>
                      </a:r>
                      <a:endParaRPr lang="zh-CN" altLang="zh-CN" sz="16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for major contributions to 60GHz MAC specification</a:t>
                      </a: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Jianhan Liu</a:t>
                      </a:r>
                      <a:endParaRPr lang="en-US" sz="16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for significant contributions to  60/45GHz PHY specifications and comment resolution process </a:t>
                      </a: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James Yee</a:t>
                      </a:r>
                      <a:r>
                        <a:rPr lang="en-U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endParaRPr lang="en-US" sz="16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for significant contributions to 802.11aj MAC specification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Frank Hsu</a:t>
                      </a:r>
                      <a:endParaRPr lang="en-US" sz="16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for significant contributions to 802.11aj preamble design and comment resolution process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Weixia</a:t>
                      </a:r>
                      <a:r>
                        <a:rPr lang="en-U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Zou</a:t>
                      </a:r>
                      <a:endParaRPr lang="en-US" sz="16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for major contributions to 60GHz MAC specification</a:t>
                      </a:r>
                      <a:endParaRPr lang="en-US" sz="16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Dejian Li</a:t>
                      </a:r>
                      <a:endParaRPr lang="en-US" sz="16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for significant </a:t>
                      </a:r>
                      <a:r>
                        <a:rPr lang="en-U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contributions to 60</a:t>
                      </a:r>
                      <a:r>
                        <a:rPr lang="en-US" altLang="zh-C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GHz MAC/PHY specifications</a:t>
                      </a:r>
                      <a:endParaRPr lang="en-US" sz="16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913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>
                <a:solidFill>
                  <a:srgbClr val="000000"/>
                </a:solidFill>
              </a:rPr>
              <a:t>July 2018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>
                <a:solidFill>
                  <a:srgbClr val="000000"/>
                </a:solidFill>
              </a:rPr>
              <a:t>Slide </a:t>
            </a:r>
            <a:fld id="{FCBA75C4-5DAF-4D56-9050-985095B3A87B}" type="slidenum">
              <a:rPr lang="en-US" altLang="zh-CN" smtClean="0">
                <a:solidFill>
                  <a:srgbClr val="000000"/>
                </a:solidFill>
              </a:rPr>
              <a:pPr/>
              <a:t>5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Jiamin Chen (Huawei)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685800" y="684213"/>
            <a:ext cx="7772400" cy="915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algn="ctr" defTabSz="449263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3200" b="1" kern="0" dirty="0" err="1" smtClean="0">
                <a:solidFill>
                  <a:srgbClr val="000000"/>
                </a:solidFill>
                <a:latin typeface="Times New Roman"/>
                <a:ea typeface="MS Gothic"/>
              </a:rPr>
              <a:t>TGaj</a:t>
            </a:r>
            <a:r>
              <a:rPr lang="en-US" sz="32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  Awards</a:t>
            </a:r>
            <a:endParaRPr lang="en-US" sz="3200" b="1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4148204"/>
              </p:ext>
            </p:extLst>
          </p:nvPr>
        </p:nvGraphicFramePr>
        <p:xfrm>
          <a:off x="685800" y="1484784"/>
          <a:ext cx="7848600" cy="4810723"/>
        </p:xfrm>
        <a:graphic>
          <a:graphicData uri="http://schemas.openxmlformats.org/drawingml/2006/table">
            <a:tbl>
              <a:tblPr firstRow="1" bandRow="1"/>
              <a:tblGrid>
                <a:gridCol w="2286000"/>
                <a:gridCol w="5562600"/>
              </a:tblGrid>
              <a:tr h="432048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Person</a:t>
                      </a:r>
                      <a:endParaRPr lang="en-US" sz="1600" b="1" i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Contributions to </a:t>
                      </a:r>
                      <a:r>
                        <a:rPr lang="en-US" sz="1600" b="1" i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TGaj</a:t>
                      </a:r>
                      <a:endParaRPr lang="en-US" sz="1600" b="1" i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Pei Liu</a:t>
                      </a: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 significant contributions to TG formation, China meeting organization</a:t>
                      </a:r>
                      <a:r>
                        <a:rPr lang="en-US" sz="1600" b="1" i="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60GHz specification</a:t>
                      </a:r>
                      <a:endParaRPr lang="en-US" sz="1600" b="1" i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Lan </a:t>
                      </a:r>
                      <a:r>
                        <a:rPr lang="en-US" altLang="zh-CN" sz="1600" b="1" i="0" kern="1200" dirty="0" err="1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Zhuo</a:t>
                      </a:r>
                      <a:endParaRPr lang="en-US" sz="1600" b="1" i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 significant contributions to TG formation and China meeting organization</a:t>
                      </a: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</a:tr>
              <a:tr h="1268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Depeng Jin</a:t>
                      </a: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 major contributions to 60GHz PHY specification</a:t>
                      </a:r>
                      <a:endParaRPr lang="zh-CN" altLang="en-US" sz="1600" b="1" i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  <a:tr h="12685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Wei </a:t>
                      </a:r>
                      <a:r>
                        <a:rPr lang="en-US" sz="1600" b="1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Hong</a:t>
                      </a:r>
                      <a:endParaRPr lang="zh-CN" sz="1600" b="1" i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 significant contributions to TG formation</a:t>
                      </a:r>
                      <a:r>
                        <a:rPr lang="en-US" altLang="zh-CN" sz="1600" b="1" i="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45GHz specification</a:t>
                      </a:r>
                      <a:endParaRPr lang="en-US" altLang="zh-CN" sz="1600" b="1" i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  <a:tr h="12685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Yongming</a:t>
                      </a:r>
                      <a:r>
                        <a:rPr lang="en-US" sz="1600" b="1" i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Huang</a:t>
                      </a:r>
                      <a:endParaRPr lang="zh-CN" sz="1600" b="1" i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 significant contributions to TG formation</a:t>
                      </a:r>
                      <a:r>
                        <a:rPr lang="en-US" altLang="zh-CN" sz="1600" b="1" i="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45GHz specification</a:t>
                      </a:r>
                      <a:endParaRPr lang="en-US" altLang="zh-CN" sz="1600" b="1" i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  <a:tr h="57058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600" b="1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Carlos Cordeiro</a:t>
                      </a:r>
                      <a:endParaRPr lang="zh-CN" altLang="zh-CN" sz="1600" b="1" i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 significant contributions in improving 60GHz PHY specification in the comment resolution process</a:t>
                      </a:r>
                      <a:endParaRPr lang="zh-CN" sz="1600" b="1" i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</a:tr>
              <a:tr h="36576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Payam Torab</a:t>
                      </a:r>
                      <a:endParaRPr lang="en-US" sz="1600" b="1" i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 significant contributions in </a:t>
                      </a:r>
                      <a:r>
                        <a:rPr lang="en-US" sz="1600" b="1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improving </a:t>
                      </a:r>
                      <a:r>
                        <a:rPr lang="en-US" sz="1600" b="1" i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60GHz PHY specification </a:t>
                      </a:r>
                      <a:r>
                        <a:rPr lang="en-US" sz="1600" b="1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 the </a:t>
                      </a:r>
                      <a:r>
                        <a:rPr lang="en-US" sz="1600" b="1" i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comment resolution process</a:t>
                      </a:r>
                      <a:endParaRPr lang="zh-CN" sz="1600" b="1" i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Yongho Seok</a:t>
                      </a:r>
                      <a:endParaRPr lang="en-US" sz="1600" b="1" i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 significant contributions to MIB and in the comment resolution process</a:t>
                      </a:r>
                      <a:endParaRPr lang="zh-CN" sz="1600" b="1" i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b="1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Marc Emmelmann</a:t>
                      </a:r>
                      <a:endParaRPr lang="en-US" sz="1600" b="1" i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 significant contributions in improving MAC specification in the comment resolution process</a:t>
                      </a:r>
                      <a:endParaRPr lang="zh-CN" sz="1600" b="1" i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198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algn="ctr">
              <a:buNone/>
            </a:pPr>
            <a:r>
              <a:rPr lang="en-US" altLang="zh-CN" sz="4400" dirty="0" smtClean="0"/>
              <a:t>Thank You</a:t>
            </a:r>
            <a:r>
              <a:rPr lang="zh-CN" altLang="en-US" sz="4400" dirty="0" smtClean="0"/>
              <a:t>！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2018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57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152788</TotalTime>
  <Words>419</Words>
  <Application>Microsoft Office PowerPoint</Application>
  <PresentationFormat>全屏显示(4:3)</PresentationFormat>
  <Paragraphs>110</Paragraphs>
  <Slides>6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MS Gothic</vt:lpstr>
      <vt:lpstr>MS PGothic</vt:lpstr>
      <vt:lpstr>MS PGothic</vt:lpstr>
      <vt:lpstr>Arial</vt:lpstr>
      <vt:lpstr>Times New Roman</vt:lpstr>
      <vt:lpstr>802-11-Submission</vt:lpstr>
      <vt:lpstr>Document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</vt:lpstr>
    </vt:vector>
  </TitlesOfParts>
  <Company>Huawei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Jiamin CHEN</dc:creator>
  <cp:lastModifiedBy>Jiamin Chen</cp:lastModifiedBy>
  <cp:revision>4233</cp:revision>
  <cp:lastPrinted>1998-02-10T13:28:06Z</cp:lastPrinted>
  <dcterms:created xsi:type="dcterms:W3CDTF">2007-04-17T18:10:23Z</dcterms:created>
  <dcterms:modified xsi:type="dcterms:W3CDTF">2018-07-11T16:24:12Z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1481168070</vt:lpwstr>
  </property>
  <property fmtid="{D5CDD505-2E9C-101B-9397-08002B2CF9AE}" pid="6" name="_2015_ms_pID_725343">
    <vt:lpwstr>(3)twaRNlOQRE0IRGBVzVsEbxs7cycDGYhjtQ16/Di7x8iJLnKv5inemc2bkDxOoZJhFlNOepYS
LVJJvSj7PUFrqCeYsgQb0EKsOuKeIhva/q539q81xaA1YvGshE9z8v2qEUf5GzmF4AN5+d0T
m2TBSdJSlif8wd0MKDWKZPTWzjya6/zax9lbZe36Y4MwR4yzMdVNy0eChgqPfM6Cyz8uHVje
9j7er37Gme6Nr6g54+</vt:lpwstr>
  </property>
  <property fmtid="{D5CDD505-2E9C-101B-9397-08002B2CF9AE}" pid="7" name="_2015_ms_pID_7253431">
    <vt:lpwstr>W5EfSX3k45Dl4RSo5qL4oNrVT831fk1R9YaLr6GrledY4FpHZD1iJQ
TtxUKjM3EHScD61OJDbZsqRwqotb6/3yxPNLnoqCuqtm0Dtj0sJy3U9+2j2Cy9aHUA5pK9gn
f0J48Yr4kMmqdF5olB7kxrgoSNOjytrIk6/05kNKZeUQZPbwsw4BSrh3mpco98PdGw6ir+o2
kDdRx7BvfIjYJCzXqfjzEJQ0hB/j3XZJU/oh</vt:lpwstr>
  </property>
  <property fmtid="{D5CDD505-2E9C-101B-9397-08002B2CF9AE}" pid="8" name="_2015_ms_pID_7253432">
    <vt:lpwstr>Ow==</vt:lpwstr>
  </property>
</Properties>
</file>