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6" r:id="rId3"/>
    <p:sldId id="267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132" y="1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802.11-18/1272r0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charset="0"/>
                <a:cs typeface="Arial" charset="0"/>
              </a:rPr>
              <a:t>LMR </a:t>
            </a:r>
            <a:r>
              <a:rPr lang="en-US" dirty="0" err="1" smtClean="0">
                <a:latin typeface="Arial" charset="0"/>
                <a:cs typeface="Arial" charset="0"/>
              </a:rPr>
              <a:t>AoA</a:t>
            </a:r>
            <a:r>
              <a:rPr lang="en-US" dirty="0" smtClean="0">
                <a:latin typeface="Arial" charset="0"/>
                <a:cs typeface="Arial" charset="0"/>
              </a:rPr>
              <a:t>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Berger, Marvell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Angular in </a:t>
            </a:r>
            <a:r>
              <a:rPr lang="en-US" dirty="0" err="1" smtClean="0"/>
              <a:t>Tgaz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Subsection for sub 7 GHz angular removed from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Now only specific support for </a:t>
            </a:r>
            <a:r>
              <a:rPr lang="en-US" dirty="0" err="1" smtClean="0"/>
              <a:t>AoD</a:t>
            </a:r>
            <a:r>
              <a:rPr lang="en-US" dirty="0" smtClean="0"/>
              <a:t>/</a:t>
            </a:r>
            <a:r>
              <a:rPr lang="en-US" dirty="0" err="1" smtClean="0"/>
              <a:t>AoA</a:t>
            </a:r>
            <a:r>
              <a:rPr lang="en-US" dirty="0" smtClean="0"/>
              <a:t> in DMG/</a:t>
            </a:r>
            <a:r>
              <a:rPr lang="en-US" dirty="0" err="1" smtClean="0"/>
              <a:t>eDMG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Existing Angular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Sub 7 GHz </a:t>
            </a:r>
            <a:r>
              <a:rPr lang="en-US" dirty="0" err="1" smtClean="0"/>
              <a:t>AoA</a:t>
            </a:r>
            <a:r>
              <a:rPr lang="en-US" dirty="0" smtClean="0"/>
              <a:t> already implemented using proprietary receive array processing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Does not need specific protocol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Usually at APs, </a:t>
            </a:r>
            <a:r>
              <a:rPr lang="en-US" dirty="0"/>
              <a:t>c</a:t>
            </a:r>
            <a:r>
              <a:rPr lang="en-US" dirty="0" smtClean="0"/>
              <a:t>an be used in network-centric localization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Would be beneficial also in client-centric localization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a need to share </a:t>
            </a:r>
            <a:r>
              <a:rPr lang="en-US" dirty="0" err="1" smtClean="0"/>
              <a:t>AoA</a:t>
            </a:r>
            <a:r>
              <a:rPr lang="en-US" dirty="0" smtClean="0"/>
              <a:t> Measurements from AP with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RSTA-ISTA LMR is an obvious place to feed back per packet (NDP) </a:t>
            </a:r>
            <a:r>
              <a:rPr lang="en-US" dirty="0" err="1" smtClean="0"/>
              <a:t>AoA</a:t>
            </a:r>
            <a:r>
              <a:rPr lang="en-US" smtClean="0"/>
              <a:t> measurements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7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AoA</a:t>
            </a:r>
            <a:r>
              <a:rPr lang="en-US" dirty="0"/>
              <a:t> </a:t>
            </a:r>
            <a:r>
              <a:rPr lang="en-US" dirty="0" err="1"/>
              <a:t>Feeback</a:t>
            </a:r>
            <a:r>
              <a:rPr lang="en-US" dirty="0"/>
              <a:t> in 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Angle-of-Arrival (</a:t>
            </a:r>
            <a:r>
              <a:rPr lang="en-US" dirty="0" err="1"/>
              <a:t>AoA</a:t>
            </a:r>
            <a:r>
              <a:rPr lang="en-US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be measured on each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Could be fed back in LMR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octets Azimuth/Elevation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Alternatively re-use </a:t>
            </a:r>
            <a:r>
              <a:rPr lang="en-US" dirty="0" err="1" smtClean="0"/>
              <a:t>AoA</a:t>
            </a:r>
            <a:r>
              <a:rPr lang="en-US" dirty="0" smtClean="0"/>
              <a:t> results 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684" y="1981201"/>
            <a:ext cx="5303327" cy="236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5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243</TotalTime>
  <Words>174</Words>
  <Application>Microsoft Office PowerPoint</Application>
  <PresentationFormat>Widescreen</PresentationFormat>
  <Paragraphs>35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Document</vt:lpstr>
      <vt:lpstr>LMR AoA Feedback</vt:lpstr>
      <vt:lpstr>Background</vt:lpstr>
      <vt:lpstr>AoA Feeback in LMR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45</cp:revision>
  <cp:lastPrinted>1601-01-01T00:00:00Z</cp:lastPrinted>
  <dcterms:created xsi:type="dcterms:W3CDTF">2017-07-11T08:48:30Z</dcterms:created>
  <dcterms:modified xsi:type="dcterms:W3CDTF">2018-07-10T16:43:49Z</dcterms:modified>
</cp:coreProperties>
</file>