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90" d="100"/>
          <a:sy n="90" d="100"/>
        </p:scale>
        <p:origin x="1290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802.11-18/1NNNr0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802.11-18/1NNNr0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Assaf Kasher,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802.11-18/1NNNr0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Assaf Kasher,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60GHz LOSNLOS test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885665"/>
              </p:ext>
            </p:extLst>
          </p:nvPr>
        </p:nvGraphicFramePr>
        <p:xfrm>
          <a:off x="514350" y="2274888"/>
          <a:ext cx="80121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4888"/>
                        <a:ext cx="8012113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ED279-6756-4E1C-922B-9AA3E530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1688-F9C7-4B72-95B0-901E75F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propose a protocol to enable determining whether a transmission is LOS or NLOS based on transmitting and receiving through different polarization.</a:t>
            </a:r>
          </a:p>
          <a:p>
            <a:r>
              <a:rPr lang="en-US" dirty="0"/>
              <a:t>PHY support was implemented in 11ay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54F96-043A-4CA0-9289-80775F7E1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Assaf Kasher,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F8F00-3F2C-41E5-9C41-258E84100C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66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60FB-9C3E-4495-A907-4C005C97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dirty="0"/>
              <a:t>How it should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3900E-1A32-4917-B521-24318C6AE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3121206"/>
            <a:ext cx="8856984" cy="2378968"/>
          </a:xfrm>
        </p:spPr>
        <p:txBody>
          <a:bodyPr/>
          <a:lstStyle/>
          <a:p>
            <a:r>
              <a:rPr lang="en-US" sz="2000" dirty="0"/>
              <a:t>The ISTA sends a frame with TRN subfields.  In every TRN subfield it switches polarization while maintaining the same AWV.</a:t>
            </a:r>
          </a:p>
          <a:p>
            <a:r>
              <a:rPr lang="en-US" sz="2000" dirty="0"/>
              <a:t>The RSTA receives this while switching polarization on every TRN subfield</a:t>
            </a:r>
          </a:p>
          <a:p>
            <a:pPr lvl="1"/>
            <a:r>
              <a:rPr lang="en-US" sz="1800" dirty="0"/>
              <a:t>The RSTA performs measurements of amplitude and phase on all these fields.</a:t>
            </a:r>
          </a:p>
          <a:p>
            <a:r>
              <a:rPr lang="en-US" sz="2000" dirty="0"/>
              <a:t>The RSTA sends a frame with TRN subfields.   It switches Polarization on every subfield.</a:t>
            </a:r>
          </a:p>
          <a:p>
            <a:r>
              <a:rPr lang="en-US" sz="2000" dirty="0"/>
              <a:t>The ISTA switches polarization on every received TRN subfield</a:t>
            </a:r>
          </a:p>
          <a:p>
            <a:r>
              <a:rPr lang="en-US" sz="2000" dirty="0"/>
              <a:t>The RSTA sends measurements results (on the first frame) to the ISTA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92F66-3340-47A5-B50C-1592767631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Assaf Kasher,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4D183-AA21-492B-B363-B1CD2CAF72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D76C7C-78F1-41D0-9108-BBCF23B69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052736"/>
            <a:ext cx="6765770" cy="206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8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A56E8-C082-41DF-B538-98A2A638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FCCB9-5F08-4E0A-B602-C420929D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RSTA knows that the packet contains TRN subfields that require polarization switching:</a:t>
            </a:r>
          </a:p>
          <a:p>
            <a:pPr lvl="1"/>
            <a:r>
              <a:rPr lang="en-US" dirty="0"/>
              <a:t>A field in the PHY header indicates that.</a:t>
            </a:r>
          </a:p>
          <a:p>
            <a:pPr lvl="1"/>
            <a:r>
              <a:rPr lang="en-US" dirty="0"/>
              <a:t>Another field in the header indicates that the TRN field</a:t>
            </a:r>
          </a:p>
          <a:p>
            <a:r>
              <a:rPr lang="en-US" dirty="0"/>
              <a:t>Does the response need to be immediate?</a:t>
            </a:r>
          </a:p>
          <a:p>
            <a:pPr lvl="1"/>
            <a:r>
              <a:rPr lang="en-US" dirty="0"/>
              <a:t>In the FTM process we separate the request and response to two separate medium accesses.</a:t>
            </a:r>
          </a:p>
          <a:p>
            <a:r>
              <a:rPr lang="en-US" dirty="0"/>
              <a:t>Can it work in DMG</a:t>
            </a:r>
          </a:p>
          <a:p>
            <a:pPr lvl="1"/>
            <a:r>
              <a:rPr lang="en-US" dirty="0"/>
              <a:t>We cannot indicate the required fields in the DMG header, only in the EDMG</a:t>
            </a:r>
          </a:p>
          <a:p>
            <a:pPr lvl="2"/>
            <a:r>
              <a:rPr lang="en-US" dirty="0"/>
              <a:t>Will complicate the protocol.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63E01-B25B-4C7C-9EEB-10BF6EB012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Assaf Kasher,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DF3F8-BB31-482A-AE83-CAD34C0D67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56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CFEEA-CE77-4BCA-B470-F4FE60E2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85800"/>
            <a:ext cx="4678289" cy="582960"/>
          </a:xfrm>
        </p:spPr>
        <p:txBody>
          <a:bodyPr/>
          <a:lstStyle/>
          <a:p>
            <a:r>
              <a:rPr lang="en-US" dirty="0"/>
              <a:t>What we propose?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3A92F-111E-4634-AF06-A49FF5352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852936"/>
            <a:ext cx="7772400" cy="3243064"/>
          </a:xfrm>
        </p:spPr>
        <p:txBody>
          <a:bodyPr/>
          <a:lstStyle/>
          <a:p>
            <a:r>
              <a:rPr lang="en-US" dirty="0"/>
              <a:t>A new exchange:</a:t>
            </a:r>
          </a:p>
          <a:p>
            <a:pPr lvl="1"/>
            <a:r>
              <a:rPr lang="en-US" dirty="0"/>
              <a:t>FTM with LOS test request/ACK</a:t>
            </a:r>
          </a:p>
          <a:p>
            <a:pPr lvl="1"/>
            <a:r>
              <a:rPr lang="en-US" dirty="0"/>
              <a:t>FTM with LOS test response/ACK</a:t>
            </a:r>
          </a:p>
          <a:p>
            <a:r>
              <a:rPr lang="en-US" dirty="0"/>
              <a:t>These new type of exchanges</a:t>
            </a:r>
          </a:p>
          <a:p>
            <a:pPr lvl="1"/>
            <a:r>
              <a:rPr lang="en-US" dirty="0"/>
              <a:t>The FTM LOS Text request is identified by a new trigger value</a:t>
            </a:r>
          </a:p>
          <a:p>
            <a:pPr lvl="2"/>
            <a:r>
              <a:rPr lang="en-US" dirty="0"/>
              <a:t>PHY can analyze required actions from the EDMG PHY-header</a:t>
            </a:r>
          </a:p>
          <a:p>
            <a:pPr lvl="1"/>
            <a:r>
              <a:rPr lang="en-US" dirty="0"/>
              <a:t>The FTM response is a regular FTM frame with results + EDMG/DMG Channel Measurement Response</a:t>
            </a:r>
          </a:p>
          <a:p>
            <a:pPr lvl="2"/>
            <a:r>
              <a:rPr lang="en-US" dirty="0"/>
              <a:t>Paired with the request using the dialog token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B76CD2-3ECE-47E6-BBCF-70897579F1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Assaf Kasher,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7EF0E-DDEC-4A3F-BCCF-2E6C102902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26F2C1-B665-4DEB-9229-FB71C8144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836712"/>
            <a:ext cx="3527107" cy="254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53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D59E-CD3F-4F6F-9858-2E13255E8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dirty="0"/>
              <a:t>Required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7AF7-1B5D-4834-A513-53A25C8BE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field to </a:t>
            </a:r>
            <a:r>
              <a:rPr lang="en-US" dirty="0" err="1"/>
              <a:t>DMGz</a:t>
            </a:r>
            <a:r>
              <a:rPr lang="en-US" dirty="0"/>
              <a:t>/</a:t>
            </a:r>
            <a:r>
              <a:rPr lang="en-US" dirty="0" err="1"/>
              <a:t>EDMGz</a:t>
            </a:r>
            <a:r>
              <a:rPr lang="en-US" dirty="0"/>
              <a:t> direction measurement parameter element indicating that LOS test may happen before or between the FTM bursts.</a:t>
            </a:r>
          </a:p>
          <a:p>
            <a:r>
              <a:rPr lang="en-US" dirty="0"/>
              <a:t>Add a new trigger value to the FTM trigger indicating the start of an FTM LOS test exchange</a:t>
            </a:r>
          </a:p>
          <a:p>
            <a:r>
              <a:rPr lang="en-US" dirty="0"/>
              <a:t>Allow transmission of EDMG/DMG channel measurement feedback element in an FTM (LOS test response) frame.</a:t>
            </a:r>
          </a:p>
          <a:p>
            <a:pPr lvl="1"/>
            <a:r>
              <a:rPr lang="en-US" dirty="0"/>
              <a:t>Response frame with trigger set to 0.</a:t>
            </a:r>
          </a:p>
          <a:p>
            <a:pPr lvl="1"/>
            <a:r>
              <a:rPr lang="en-US" dirty="0"/>
              <a:t>Paired with request by the dialog token.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DA9EBC-43E3-4FBA-8037-E0440AAE3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87D7E-56F7-4E41-B8BD-675CF67F7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479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6202-D34C-4E2F-BACE-CA934D9E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97C57-008C-44F4-B3D9-DC0F13DB9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the changes proposed in slide 6.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7D901-EF1D-40DF-8644-01B90F69A6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2152A-9861-4A50-A143-47B55F5F0B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06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C767-DBF1-4848-A6AD-F76AFC1A76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66A68-4489-40F4-A8CC-55E71F7D9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15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CEE878-1BE7-4285-8F67-2013716C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409" y="692696"/>
            <a:ext cx="7772400" cy="576064"/>
          </a:xfrm>
        </p:spPr>
        <p:txBody>
          <a:bodyPr/>
          <a:lstStyle/>
          <a:p>
            <a:r>
              <a:rPr lang="en-US" dirty="0"/>
              <a:t>Justification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7F426-70FB-4EEE-A0B8-ABFF5B9203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1784BA-7DCF-452F-8412-52D040E3A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96503"/>
            <a:ext cx="4248472" cy="16118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9970F5-B1B2-4A04-9E20-947A03A42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60" y="3573016"/>
            <a:ext cx="4706379" cy="16047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440D3D-0706-4411-8336-472AE0637A1B}"/>
              </a:ext>
            </a:extLst>
          </p:cNvPr>
          <p:cNvSpPr txBox="1"/>
          <p:nvPr/>
        </p:nvSpPr>
        <p:spPr>
          <a:xfrm>
            <a:off x="4930778" y="3428425"/>
            <a:ext cx="403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At odd TRN subfields indices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 A transmits in Polarization 1 + 90°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 B receives in polarization 1 + 90°</a:t>
            </a:r>
          </a:p>
          <a:p>
            <a:r>
              <a:rPr lang="en-US" sz="1600" dirty="0">
                <a:solidFill>
                  <a:schemeClr val="tx1"/>
                </a:solidFill>
              </a:rPr>
              <a:t>In LOS the power remains the same as the difference in TX and RX polarization remains the same</a:t>
            </a:r>
          </a:p>
          <a:p>
            <a:r>
              <a:rPr lang="en-US" sz="1600" dirty="0">
                <a:solidFill>
                  <a:schemeClr val="tx1"/>
                </a:solidFill>
              </a:rPr>
              <a:t>In NLOS, the reflection may have different power change for different polarizations, and also the phase may change.</a:t>
            </a:r>
          </a:p>
          <a:p>
            <a:r>
              <a:rPr lang="en-US" sz="1600" dirty="0">
                <a:solidFill>
                  <a:schemeClr val="tx1"/>
                </a:solidFill>
              </a:rPr>
              <a:t>Comparing the power, the device that has the power measurement can determine that the measurement is based on reflection(s).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FD01B3-8145-4631-82E5-851E70177649}"/>
              </a:ext>
            </a:extLst>
          </p:cNvPr>
          <p:cNvSpPr txBox="1"/>
          <p:nvPr/>
        </p:nvSpPr>
        <p:spPr>
          <a:xfrm>
            <a:off x="4930778" y="1637184"/>
            <a:ext cx="3610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At even TRN subfields indices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 A transmits in Polarization 1 (can be either  H or V in its point of view)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 B receives  in Polarization 1</a:t>
            </a:r>
          </a:p>
          <a:p>
            <a:r>
              <a:rPr lang="en-US" sz="1600" dirty="0">
                <a:solidFill>
                  <a:schemeClr val="tx1"/>
                </a:solidFill>
              </a:rPr>
              <a:t>The power is measured</a:t>
            </a:r>
          </a:p>
        </p:txBody>
      </p:sp>
    </p:spTree>
    <p:extLst>
      <p:ext uri="{BB962C8B-B14F-4D97-AF65-F5344CB8AC3E}">
        <p14:creationId xmlns:p14="http://schemas.microsoft.com/office/powerpoint/2010/main" val="2387479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AB5B8A-2A31-4A0D-9DFC-300ABAE7B32F}" vid="{873BC61D-B025-4E7C-8F54-4E5C0B00EB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</TotalTime>
  <Words>568</Words>
  <Application>Microsoft Office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MS Gothic</vt:lpstr>
      <vt:lpstr>Times New Roman</vt:lpstr>
      <vt:lpstr>Office Theme</vt:lpstr>
      <vt:lpstr>Microsoft Word 97 - 2003 Document</vt:lpstr>
      <vt:lpstr>60GHz LOSNLOS test</vt:lpstr>
      <vt:lpstr>Abstract</vt:lpstr>
      <vt:lpstr>How it should work</vt:lpstr>
      <vt:lpstr>How Does It work (cont.)</vt:lpstr>
      <vt:lpstr>What we propose?</vt:lpstr>
      <vt:lpstr>Required Changes</vt:lpstr>
      <vt:lpstr>Straw Poll</vt:lpstr>
      <vt:lpstr>Backup</vt:lpstr>
      <vt:lpstr>Justification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LOSNLOS Test</dc:title>
  <dc:creator>akasher@qti.qualcomm.com</dc:creator>
  <cp:lastModifiedBy>Assaf Kasher</cp:lastModifiedBy>
  <cp:revision>5</cp:revision>
  <cp:lastPrinted>1601-01-01T00:00:00Z</cp:lastPrinted>
  <dcterms:created xsi:type="dcterms:W3CDTF">2018-07-05T12:15:48Z</dcterms:created>
  <dcterms:modified xsi:type="dcterms:W3CDTF">2018-07-10T15:57:33Z</dcterms:modified>
</cp:coreProperties>
</file>