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7" r:id="rId3"/>
    <p:sldId id="280" r:id="rId4"/>
    <p:sldId id="28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9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43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83351" y="6475412"/>
            <a:ext cx="116057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83351" y="6475412"/>
            <a:ext cx="116057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3733" y="6475413"/>
            <a:ext cx="117019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802.11-18/1263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5548" y="6475413"/>
            <a:ext cx="628377" cy="184666"/>
          </a:xfrm>
        </p:spPr>
        <p:txBody>
          <a:bodyPr/>
          <a:lstStyle/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10668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err="1" smtClean="0">
                <a:solidFill>
                  <a:schemeClr val="tx1"/>
                </a:solidFill>
              </a:rPr>
              <a:t>EHT</a:t>
            </a:r>
            <a:r>
              <a:rPr lang="en-US" dirty="0" smtClean="0">
                <a:solidFill>
                  <a:schemeClr val="tx1"/>
                </a:solidFill>
              </a:rPr>
              <a:t> SG formation Motion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2018-07-09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919607"/>
              </p:ext>
            </p:extLst>
          </p:nvPr>
        </p:nvGraphicFramePr>
        <p:xfrm>
          <a:off x="762000" y="2825750"/>
          <a:ext cx="7913688" cy="465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0" name="Document" r:id="rId4" imgW="8267030" imgH="4850167" progId="Word.Document.8">
                  <p:embed/>
                </p:oleObj>
              </mc:Choice>
              <mc:Fallback>
                <p:oleObj name="Document" r:id="rId4" imgW="8267030" imgH="4850167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25750"/>
                        <a:ext cx="7913688" cy="46529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38200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802.11 WG Interim meeting in 2018 May, a motion was passed to form an EHT </a:t>
            </a:r>
            <a:r>
              <a:rPr lang="en-US" b="0" dirty="0"/>
              <a:t>TIG to initiate discussion on new 802.11 features for bands between 1 and 7.125 </a:t>
            </a:r>
            <a:r>
              <a:rPr lang="en-US" b="0" dirty="0" smtClean="0"/>
              <a:t>GHz;</a:t>
            </a:r>
            <a:endParaRPr lang="en-US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Since the formation of EHT TIG, there have been lots of discussions and contributions about EHT features, EHT scope, EHT SG formation motion text, and EHT TG formation timelines, etc.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This contribution will focus on following two items: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EHT TG (Task Group) formation timeline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EHT SG (Study Group) formation motion 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5200" y="6477000"/>
            <a:ext cx="1203856" cy="184666"/>
          </a:xfrm>
        </p:spPr>
        <p:txBody>
          <a:bodyPr/>
          <a:lstStyle/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8392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EHT TG Formation Timeline Considerations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685800" y="5819001"/>
            <a:ext cx="7467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1066800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85800" y="6047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July 2018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2323981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752600" y="6047601"/>
            <a:ext cx="1191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September 2018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3595720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971800" y="6047601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5016629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495800" y="6047601"/>
            <a:ext cx="10102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January 2019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421597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943600" y="6047601"/>
            <a:ext cx="9332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March 2019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845288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464288" y="6047601"/>
            <a:ext cx="8415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638800" y="5242890"/>
            <a:ext cx="1576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PAR &amp; CSD approved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69157" y="5242890"/>
            <a:ext cx="1189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EHT TG Begins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05000" y="5263993"/>
            <a:ext cx="3709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PAR &amp; CSD development as well as feature selection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9088" y="5244152"/>
            <a:ext cx="773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EHT TIG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228600" y="1295400"/>
            <a:ext cx="8763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b="0" kern="0" dirty="0" smtClean="0"/>
              <a:t>In order to provide the needed time for feature harmonization and selection for such an important project, the proposed EHT TG formation timeline is described below:</a:t>
            </a:r>
          </a:p>
          <a:p>
            <a:pPr marL="914400" lvl="1" indent="-5111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kern="0" dirty="0"/>
              <a:t>2019 January: Motion PAR and CSD in the WG closing plenary</a:t>
            </a:r>
          </a:p>
          <a:p>
            <a:pPr marL="914400" lvl="1" indent="-5111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kern="0" dirty="0"/>
              <a:t>2019 March: WG final approval of the PAR and CSD</a:t>
            </a:r>
          </a:p>
          <a:p>
            <a:pPr marL="914400" lvl="1" indent="-5111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kern="0" dirty="0"/>
              <a:t>2019 March: EC approval of the PAR</a:t>
            </a:r>
          </a:p>
          <a:p>
            <a:pPr marL="914400" lvl="1" indent="-5111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kern="0" dirty="0"/>
              <a:t>2019 May: First meeting of the task </a:t>
            </a:r>
            <a:r>
              <a:rPr lang="en-US" altLang="zh-CN" kern="0" dirty="0" smtClean="0"/>
              <a:t>group</a:t>
            </a:r>
            <a:endParaRPr lang="en-US" altLang="zh-CN" kern="0" dirty="0"/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5200" y="6477000"/>
            <a:ext cx="1203856" cy="184666"/>
          </a:xfrm>
        </p:spPr>
        <p:txBody>
          <a:bodyPr/>
          <a:lstStyle/>
          <a:p>
            <a:r>
              <a:rPr lang="en-US" smtClean="0"/>
              <a:t>Ron Porat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7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685800"/>
            <a:ext cx="8991600" cy="6096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Proposed EHT SG Formation Motion Text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48752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117475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 smtClean="0"/>
              <a:t>Move to </a:t>
            </a:r>
            <a:r>
              <a:rPr lang="en-US" sz="2000" dirty="0"/>
              <a:t>a</a:t>
            </a:r>
            <a:r>
              <a:rPr lang="en-US" sz="2000" dirty="0" smtClean="0"/>
              <a:t>pprove </a:t>
            </a:r>
            <a:r>
              <a:rPr lang="en-US" sz="2000" dirty="0"/>
              <a:t>formation of an EHT SG </a:t>
            </a:r>
            <a:r>
              <a:rPr lang="en-US" sz="2000" dirty="0" smtClean="0"/>
              <a:t>(Extreme High Throughput Study Group) to develop </a:t>
            </a:r>
            <a:r>
              <a:rPr lang="en-US" sz="2000" dirty="0"/>
              <a:t>a Project Authorization Request (PAR) and </a:t>
            </a:r>
            <a:r>
              <a:rPr lang="en-US" sz="2000" dirty="0" smtClean="0"/>
              <a:t>a Criteria </a:t>
            </a:r>
            <a:r>
              <a:rPr lang="en-US" sz="2000" dirty="0"/>
              <a:t>for Standards Development (CSD) for </a:t>
            </a:r>
            <a:r>
              <a:rPr lang="en-US" sz="2000" dirty="0" smtClean="0"/>
              <a:t>a new </a:t>
            </a:r>
            <a:r>
              <a:rPr lang="en-US" sz="2000" dirty="0"/>
              <a:t>802.11 </a:t>
            </a:r>
            <a:r>
              <a:rPr lang="en-US" sz="2000" dirty="0" smtClean="0"/>
              <a:t>amendment </a:t>
            </a:r>
            <a:r>
              <a:rPr lang="en-US" sz="2000" dirty="0"/>
              <a:t>for </a:t>
            </a:r>
            <a:r>
              <a:rPr lang="en-US" sz="2000" dirty="0" smtClean="0"/>
              <a:t>operating in the bands </a:t>
            </a:r>
            <a:r>
              <a:rPr lang="en-US" sz="2000" dirty="0"/>
              <a:t>between 1 to 7.125 </a:t>
            </a:r>
            <a:r>
              <a:rPr lang="en-US" sz="2000" dirty="0" smtClean="0"/>
              <a:t>GHz, with the primary objectives:</a:t>
            </a:r>
            <a:endParaRPr lang="en-US" sz="2000" dirty="0"/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peak throughput and improve efficiency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high throughput and low latency applications such as video-over-WLAN, AR and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9063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b="1"/>
              <a:t>w</a:t>
            </a:r>
            <a:r>
              <a:rPr lang="en-US" b="1" smtClean="0"/>
              <a:t>ith </a:t>
            </a:r>
            <a:r>
              <a:rPr lang="en-US" b="1" dirty="0"/>
              <a:t>target approval of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EHT Task Group (TG) PAR and CSD approved in March</a:t>
            </a:r>
            <a:r>
              <a:rPr 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2019.</a:t>
            </a: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5200" y="6477000"/>
            <a:ext cx="1203856" cy="184666"/>
          </a:xfrm>
        </p:spPr>
        <p:txBody>
          <a:bodyPr/>
          <a:lstStyle/>
          <a:p>
            <a:r>
              <a:rPr lang="en-US" smtClean="0"/>
              <a:t>Ron Porat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5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12044</TotalTime>
  <Words>397</Words>
  <Application>Microsoft Office PowerPoint</Application>
  <PresentationFormat>On-screen Show (4:3)</PresentationFormat>
  <Paragraphs>58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Microsoft Word 97 - 2003 Document</vt:lpstr>
      <vt:lpstr>EHT SG formation Motion</vt:lpstr>
      <vt:lpstr>Background</vt:lpstr>
      <vt:lpstr>EHT TG Formation Timeline Considerations </vt:lpstr>
      <vt:lpstr>Proposed EHT SG Formation Motion Text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SG formation Motion</dc:title>
  <dc:creator>Ron Porat</dc:creator>
  <cp:lastModifiedBy>Ron Porat</cp:lastModifiedBy>
  <cp:revision>206</cp:revision>
  <cp:lastPrinted>1998-02-10T13:28:06Z</cp:lastPrinted>
  <dcterms:created xsi:type="dcterms:W3CDTF">2013-11-12T18:41:50Z</dcterms:created>
  <dcterms:modified xsi:type="dcterms:W3CDTF">2018-07-10T00:15:23Z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(3)sTD1irmtqBxE6DatEGiWFD+IkipzA2NW91TXwRg6KX00soKldVXBYyXC21m53cVrhG6dCQnB
QBVzfZvYNl9S1nSS6275ux72FfRGZ+usX2KZ9nsFKg0v8xS4/bUrZ4aPhYB2Ct8KIfzMU+cQ
CXU9229g/0IcPDHMgWkTwlBrNQwMxOL4TgWX8bxQntbr15wZvv8FhKql1Tpi8kxxgjsIMgi1
ws9xtgCNmo3yTD9BuD</vt:lpwstr>
  </property>
  <property fmtid="{D5CDD505-2E9C-101B-9397-08002B2CF9AE}" pid="4" name="_2015_ms_pID_7253431">
    <vt:lpwstr>TUgKSPSuz1Z3E2DGXg1U7zTERQX1EVzfFwqR8P0R/G2KE5InU4pNzS
b7OHe7Oaptwou9ZOpT3L971un57fHTwnhbgMDfUQ+hwCX6rtLHMxIEiG+lZJ1MajWLmRc4dp
ZAZ3N6orfHX5efjRIv7ziIwwxvYK/mOOm9TAydH3NAt7Pw8bqhmFeGy8lZaRN0OfLzZWK73I
hgrekWrn5/FhoxROGQnrf1kVTsDvYnhExsEN</vt:lpwstr>
  </property>
  <property fmtid="{D5CDD505-2E9C-101B-9397-08002B2CF9AE}" pid="5" name="_2015_ms_pID_7253432">
    <vt:lpwstr>CA==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1530136768</vt:lpwstr>
  </property>
</Properties>
</file>