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423" r:id="rId3"/>
    <p:sldId id="435" r:id="rId4"/>
    <p:sldId id="439" r:id="rId5"/>
    <p:sldId id="437" r:id="rId6"/>
    <p:sldId id="440" r:id="rId7"/>
    <p:sldId id="436" r:id="rId8"/>
    <p:sldId id="424" r:id="rId9"/>
    <p:sldId id="425" r:id="rId10"/>
    <p:sldId id="426" r:id="rId11"/>
    <p:sldId id="428" r:id="rId12"/>
    <p:sldId id="429" r:id="rId13"/>
    <p:sldId id="430" r:id="rId14"/>
    <p:sldId id="431" r:id="rId15"/>
    <p:sldId id="432" r:id="rId16"/>
    <p:sldId id="433" r:id="rId17"/>
    <p:sldId id="434" r:id="rId18"/>
    <p:sldId id="427" r:id="rId19"/>
    <p:sldId id="438" r:id="rId20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7" d="100"/>
          <a:sy n="107" d="100"/>
        </p:scale>
        <p:origin x="2310" y="120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802.11-18/1201r0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000" dirty="0">
                <a:cs typeface="Calibri" panose="020F0502020204030204" pitchFamily="34" charset="0"/>
              </a:rPr>
              <a:t>Concerns about Sync Detector False Alarms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2018-07-DD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142925"/>
              </p:ext>
            </p:extLst>
          </p:nvPr>
        </p:nvGraphicFramePr>
        <p:xfrm>
          <a:off x="546100" y="2432050"/>
          <a:ext cx="8636000" cy="255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" name="Document" r:id="rId4" imgW="8486910" imgH="2522246" progId="Word.Document.8">
                  <p:embed/>
                </p:oleObj>
              </mc:Choice>
              <mc:Fallback>
                <p:oleObj name="Document" r:id="rId4" imgW="8486910" imgH="252224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432050"/>
                        <a:ext cx="8636000" cy="2554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B68E0-E387-44A2-B447-E336AEFA8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685799"/>
          </a:xfrm>
        </p:spPr>
        <p:txBody>
          <a:bodyPr/>
          <a:lstStyle/>
          <a:p>
            <a:r>
              <a:rPr lang="en-US" sz="3200" dirty="0"/>
              <a:t>LDR Sync Detector – CDF of Detection Statistic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80F01-A86E-4626-8C88-D361EBECA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48400"/>
            <a:ext cx="8915400" cy="609600"/>
          </a:xfrm>
        </p:spPr>
        <p:txBody>
          <a:bodyPr/>
          <a:lstStyle/>
          <a:p>
            <a:r>
              <a:rPr lang="en-US" dirty="0"/>
              <a:t>Similar situation for LDR Sync Detector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159E4-8E35-4F7D-B1A6-7DD0EE74BD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6C3FA-965F-4626-BC6D-02C1043F02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4F2E5B-16AA-4C25-93BF-CE966B9D17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E668733-36A6-4D46-9A6F-D2A07426AF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834" y="1532712"/>
            <a:ext cx="8600131" cy="4451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136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01A57-7878-4808-ACB5-4ED539E9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14496"/>
          </a:xfrm>
        </p:spPr>
        <p:txBody>
          <a:bodyPr/>
          <a:lstStyle/>
          <a:p>
            <a:r>
              <a:rPr lang="en-US" dirty="0"/>
              <a:t>False Alarm Rate – HDR Sync Detector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75FB9-DE35-47B5-83B6-1D80A8705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5967305"/>
            <a:ext cx="8288868" cy="814495"/>
          </a:xfrm>
        </p:spPr>
        <p:txBody>
          <a:bodyPr/>
          <a:lstStyle/>
          <a:p>
            <a:r>
              <a:rPr lang="en-US" dirty="0"/>
              <a:t>With a AWGN threshold of 0.29 the false alarm rate on HDR and LDR Data Fields is virtual 100%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A8E358-8F37-494E-8949-BA3C7F8C67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45084-C7DF-4C53-9A12-94BB12DE02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AC0077-843C-4A4A-BAC8-76B19BA043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608A0B-974B-4EA9-8400-A8ED5FC268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191" y="1616012"/>
            <a:ext cx="7550551" cy="4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35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01A57-7878-4808-ACB5-4ED539E9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14496"/>
          </a:xfrm>
        </p:spPr>
        <p:txBody>
          <a:bodyPr/>
          <a:lstStyle/>
          <a:p>
            <a:r>
              <a:rPr lang="en-US" dirty="0"/>
              <a:t>False Alarm Rate – LDR Sync Detector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75FB9-DE35-47B5-83B6-1D80A8705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5967305"/>
            <a:ext cx="8288868" cy="814495"/>
          </a:xfrm>
        </p:spPr>
        <p:txBody>
          <a:bodyPr/>
          <a:lstStyle/>
          <a:p>
            <a:r>
              <a:rPr lang="en-US" dirty="0"/>
              <a:t>With a AWGN threshold of 0.20 the false alarm rate on HDR and LDR Data Fields is virtual 100%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A8E358-8F37-494E-8949-BA3C7F8C67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45084-C7DF-4C53-9A12-94BB12DE02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AC0077-843C-4A4A-BAC8-76B19BA043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32F1D48-9F0C-443C-8976-F45DDFFD8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639653"/>
            <a:ext cx="7523776" cy="417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294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9576A-C8B0-432F-9733-898B2792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582699"/>
          </a:xfrm>
        </p:spPr>
        <p:txBody>
          <a:bodyPr/>
          <a:lstStyle/>
          <a:p>
            <a:r>
              <a:rPr lang="en-US" sz="3200" dirty="0"/>
              <a:t>False Alarm Rate – 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42C44-7315-4687-9391-96D028572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25878"/>
            <a:ext cx="9448800" cy="1036322"/>
          </a:xfrm>
        </p:spPr>
        <p:txBody>
          <a:bodyPr/>
          <a:lstStyle/>
          <a:p>
            <a:r>
              <a:rPr lang="en-US" sz="2000" dirty="0"/>
              <a:t>Ran Simulations with the “Data Field Only” with no Sync Field in the transmission</a:t>
            </a:r>
          </a:p>
          <a:p>
            <a:r>
              <a:rPr lang="en-US" sz="2000" dirty="0"/>
              <a:t>Measured the False Alarm Rate versus SNR, for both the HDR and the LDR Data Fields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64CDD3-2A7B-4999-80C9-1476F4287E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1E628-AE6B-4661-A73E-5DA0A6E618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8D9754-A2CB-4A6A-8DD9-FA4C52D448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C0D517-8FA1-42EE-98A3-6E226A5EE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286000"/>
            <a:ext cx="6859755" cy="365016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FC26451-6012-4314-A47A-DD21F6916BA5}"/>
              </a:ext>
            </a:extLst>
          </p:cNvPr>
          <p:cNvSpPr txBox="1">
            <a:spLocks/>
          </p:cNvSpPr>
          <p:nvPr/>
        </p:nvSpPr>
        <p:spPr bwMode="auto">
          <a:xfrm>
            <a:off x="304800" y="6096001"/>
            <a:ext cx="9448800" cy="7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As the SNR goes up to around 0 dB the False Alarm Rate approaches 100%, as expected based on earlier CDF plots</a:t>
            </a:r>
          </a:p>
        </p:txBody>
      </p:sp>
    </p:spTree>
    <p:extLst>
      <p:ext uri="{BB962C8B-B14F-4D97-AF65-F5344CB8AC3E}">
        <p14:creationId xmlns:p14="http://schemas.microsoft.com/office/powerpoint/2010/main" val="486436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640A7-7E0B-49C7-B73C-251C183E4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Study Impact of Raising Threshold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B6B32-E97B-4741-9DCB-A8DDD10F4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038" y="1867749"/>
            <a:ext cx="8288868" cy="2170851"/>
          </a:xfrm>
        </p:spPr>
        <p:txBody>
          <a:bodyPr/>
          <a:lstStyle/>
          <a:p>
            <a:r>
              <a:rPr lang="en-US" dirty="0"/>
              <a:t>To avoid the false alarms on the Data Field, we can raise the Sync Detector threshold</a:t>
            </a:r>
          </a:p>
          <a:p>
            <a:r>
              <a:rPr lang="en-US" dirty="0"/>
              <a:t>The threshold is selected to be high enough to avoid the false alarms, based on CDF curves (see earlier slides)</a:t>
            </a:r>
          </a:p>
          <a:p>
            <a:r>
              <a:rPr lang="en-US" dirty="0"/>
              <a:t>Ran AWGN sims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7ACEEB-C193-4CCC-AB95-F6BEDD2D49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81DBD-EB18-42C9-9FB3-EDD60B2C43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27DEFA-B539-4923-A56B-6A6AEA24CA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7E94AFD-21F6-4769-AE91-E77481641B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786662"/>
              </p:ext>
            </p:extLst>
          </p:nvPr>
        </p:nvGraphicFramePr>
        <p:xfrm>
          <a:off x="1524000" y="4373880"/>
          <a:ext cx="6502401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7467">
                  <a:extLst>
                    <a:ext uri="{9D8B030D-6E8A-4147-A177-3AD203B41FA5}">
                      <a16:colId xmlns:a16="http://schemas.microsoft.com/office/drawing/2014/main" val="1833569008"/>
                    </a:ext>
                  </a:extLst>
                </a:gridCol>
                <a:gridCol w="2167467">
                  <a:extLst>
                    <a:ext uri="{9D8B030D-6E8A-4147-A177-3AD203B41FA5}">
                      <a16:colId xmlns:a16="http://schemas.microsoft.com/office/drawing/2014/main" val="3220514785"/>
                    </a:ext>
                  </a:extLst>
                </a:gridCol>
                <a:gridCol w="2167467">
                  <a:extLst>
                    <a:ext uri="{9D8B030D-6E8A-4147-A177-3AD203B41FA5}">
                      <a16:colId xmlns:a16="http://schemas.microsoft.com/office/drawing/2014/main" val="2012482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Original Threshold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New Threshold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411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HDR Sync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445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LDR Sync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38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832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C862B-1BB6-473A-B3CA-D9B037074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8"/>
          </a:xfrm>
        </p:spPr>
        <p:txBody>
          <a:bodyPr/>
          <a:lstStyle/>
          <a:p>
            <a:r>
              <a:rPr lang="en-US" sz="3200" dirty="0"/>
              <a:t>PER Sims – Low Data Rate – New Threshold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3D29E-2072-4521-A6FB-34737B07D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6368731"/>
            <a:ext cx="8288868" cy="387773"/>
          </a:xfrm>
        </p:spPr>
        <p:txBody>
          <a:bodyPr/>
          <a:lstStyle/>
          <a:p>
            <a:r>
              <a:rPr lang="en-US" dirty="0"/>
              <a:t>Significant SNR impact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418901-A3C0-4B6F-90C1-53C5D8D9E4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4FDCB-4425-4ADB-B440-D9220A80C1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F17974-7FAD-475B-94BA-16C72B2EC0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4F8AE3-A307-4EF4-8E4C-16BA7D4B09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456270"/>
            <a:ext cx="7325641" cy="486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252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C862B-1BB6-473A-B3CA-D9B037074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8"/>
          </a:xfrm>
        </p:spPr>
        <p:txBody>
          <a:bodyPr/>
          <a:lstStyle/>
          <a:p>
            <a:r>
              <a:rPr lang="en-US" sz="3200" dirty="0"/>
              <a:t>PER Sims – High Data Rate – New Threshold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3D29E-2072-4521-A6FB-34737B07D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5982235"/>
            <a:ext cx="8288868" cy="875765"/>
          </a:xfrm>
        </p:spPr>
        <p:txBody>
          <a:bodyPr/>
          <a:lstStyle/>
          <a:p>
            <a:r>
              <a:rPr lang="en-US" dirty="0"/>
              <a:t>Smaller SNR impact, but still significant </a:t>
            </a:r>
          </a:p>
          <a:p>
            <a:pPr lvl="1"/>
            <a:r>
              <a:rPr lang="en-US" dirty="0"/>
              <a:t>HDR more limited by Data 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418901-A3C0-4B6F-90C1-53C5D8D9E4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4FDCB-4425-4ADB-B440-D9220A80C1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F17974-7FAD-475B-94BA-16C72B2EC0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B7CE685-A362-47F0-AC6B-8523463227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806" y="1371602"/>
            <a:ext cx="6793711" cy="446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738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F3EF4-B843-4037-9C2E-2B023D84F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Modified Threshold – SNR Impact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28AE53A-3747-41D3-9128-8BD9912E0D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861071"/>
              </p:ext>
            </p:extLst>
          </p:nvPr>
        </p:nvGraphicFramePr>
        <p:xfrm>
          <a:off x="731838" y="2112963"/>
          <a:ext cx="8288338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553">
                  <a:extLst>
                    <a:ext uri="{9D8B030D-6E8A-4147-A177-3AD203B41FA5}">
                      <a16:colId xmlns:a16="http://schemas.microsoft.com/office/drawing/2014/main" val="2022827932"/>
                    </a:ext>
                  </a:extLst>
                </a:gridCol>
                <a:gridCol w="2425609">
                  <a:extLst>
                    <a:ext uri="{9D8B030D-6E8A-4147-A177-3AD203B41FA5}">
                      <a16:colId xmlns:a16="http://schemas.microsoft.com/office/drawing/2014/main" val="288579042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813804628"/>
                    </a:ext>
                  </a:extLst>
                </a:gridCol>
                <a:gridCol w="2238376">
                  <a:extLst>
                    <a:ext uri="{9D8B030D-6E8A-4147-A177-3AD203B41FA5}">
                      <a16:colId xmlns:a16="http://schemas.microsoft.com/office/drawing/2014/main" val="1808532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SNR (dB)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(Original Threshold)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SNR (dB)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(New Threshold)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SNR Impact of New Threshold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157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508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26558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1CEED-4323-4220-9AD5-8E2361ED90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17620-F89C-4E92-A586-85754F18B2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196D1D-2AFB-40A2-9805-58FD2609D2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3553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56DE5-5BA0-40BD-A26C-B81C67002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F2A8F-B729-428E-BC6F-141296D60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2600"/>
            <a:ext cx="8686800" cy="4876800"/>
          </a:xfrm>
        </p:spPr>
        <p:txBody>
          <a:bodyPr/>
          <a:lstStyle/>
          <a:p>
            <a:r>
              <a:rPr lang="en-US" dirty="0"/>
              <a:t>The CDF of the Sync Detector outputs due to HDR and LDR Data Field inputs are significantly higher than for AWGN input</a:t>
            </a:r>
          </a:p>
          <a:p>
            <a:r>
              <a:rPr lang="en-US" dirty="0"/>
              <a:t>The CDF for the HDR Data Field input is particularly high</a:t>
            </a:r>
          </a:p>
          <a:p>
            <a:r>
              <a:rPr lang="en-US" dirty="0"/>
              <a:t>If the detector threshold is set based on the AWGN statistics then false detection on the data field will be common</a:t>
            </a:r>
          </a:p>
          <a:p>
            <a:pPr lvl="1"/>
            <a:r>
              <a:rPr lang="en-US" dirty="0"/>
              <a:t>Simulation results show that with the same threshold that close to 100% False Alarm Rate</a:t>
            </a:r>
          </a:p>
          <a:p>
            <a:r>
              <a:rPr lang="en-US" dirty="0"/>
              <a:t>If the detector threshold is raised to minimize false alarms on data fields, then PER performance will significantly suffer</a:t>
            </a:r>
          </a:p>
          <a:p>
            <a:pPr lvl="1"/>
            <a:r>
              <a:rPr lang="en-US" dirty="0"/>
              <a:t>If the threshold is increased to eliminate the False Alarms the SNR impact on the LDR is over 5 dB, in AWGN</a:t>
            </a:r>
          </a:p>
          <a:p>
            <a:r>
              <a:rPr lang="en-US" dirty="0"/>
              <a:t>In our opinion, this is a significant issue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DFE57-3BF4-460D-B47A-DB189CD696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8BF9B-2337-4F15-AA38-962B76F6C4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DB2A51-FEAB-41B4-B4D7-D4D31E25B9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138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249A5-FACE-48F1-A33C-7FD789F6D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FB6B8-13E2-4E42-AFE8-567644CB8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the Task Group investigate solutions to this False Alarm problem?</a:t>
            </a:r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126276-00F7-4661-97C3-F8D060CD68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CCCD8-5831-43A8-AC14-2E21EAC115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87604-C9A6-4DCF-8EE8-925C344B8B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9705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1A948-68FF-4F2A-AB5C-F4FA81D2A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373" y="673748"/>
            <a:ext cx="8288868" cy="926452"/>
          </a:xfrm>
        </p:spPr>
        <p:txBody>
          <a:bodyPr/>
          <a:lstStyle/>
          <a:p>
            <a:r>
              <a:rPr lang="en-US" sz="36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AC105-6173-415C-BF87-1035A8477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915400" cy="5257800"/>
          </a:xfrm>
        </p:spPr>
        <p:txBody>
          <a:bodyPr/>
          <a:lstStyle/>
          <a:p>
            <a:r>
              <a:rPr lang="en-US" dirty="0"/>
              <a:t>The purpose of this presentation is to study the response of the HDR and LDR Sync Detectors to the HDR and LDR Data Fields</a:t>
            </a:r>
          </a:p>
          <a:p>
            <a:r>
              <a:rPr lang="en-US" dirty="0"/>
              <a:t>This is relevant to cases where the receiver begins reception after the Sync Field</a:t>
            </a:r>
          </a:p>
          <a:p>
            <a:pPr lvl="1"/>
            <a:r>
              <a:rPr lang="en-US" dirty="0"/>
              <a:t>This can occur within a BSS when the STA wakes up early and catches the Data Field of an earlier packet but misses the Sync Field</a:t>
            </a:r>
          </a:p>
          <a:p>
            <a:pPr lvl="1"/>
            <a:r>
              <a:rPr lang="en-US" dirty="0"/>
              <a:t>This can occur in an OBSS since there is no synchronization between BSS’s</a:t>
            </a:r>
          </a:p>
          <a:p>
            <a:r>
              <a:rPr lang="en-US" dirty="0"/>
              <a:t>It turns out that there can be significant false alarms in those cases</a:t>
            </a:r>
          </a:p>
          <a:p>
            <a:r>
              <a:rPr lang="en-US" dirty="0"/>
              <a:t>This leaves the MAC to process the packet, which will eventually fail.  However, during that processing time the receiver cannot receive a real packet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F4DA96-7993-4BB4-8D66-7F2936E5AA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1C9C7-DED4-42AD-965E-0E7B04EFFB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D681F4-7CD7-440F-BBC6-A865F121AF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42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057F6-79E2-4913-ADF4-D6E3A92D6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944877"/>
          </a:xfrm>
        </p:spPr>
        <p:txBody>
          <a:bodyPr/>
          <a:lstStyle/>
          <a:p>
            <a:r>
              <a:rPr lang="en-US" sz="3600" dirty="0"/>
              <a:t>False Alarm within a BSS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C1622-3BBF-46C2-833F-269D6989F9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DBEE7-69F6-478B-9310-15580DFE43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AF4615-2736-4CE0-A682-D63DBC0EB2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BE4BA84-A568-418D-93B5-69BB68892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3733800"/>
            <a:ext cx="8488680" cy="2766909"/>
          </a:xfrm>
        </p:spPr>
        <p:txBody>
          <a:bodyPr/>
          <a:lstStyle/>
          <a:p>
            <a:r>
              <a:rPr lang="en-US" dirty="0"/>
              <a:t>False alarm on Data Field of First Packet</a:t>
            </a:r>
          </a:p>
          <a:p>
            <a:r>
              <a:rPr lang="en-US" dirty="0"/>
              <a:t>PHY/MAC processing for a period of time to determine this is not a true packet detection on the Sync field</a:t>
            </a:r>
          </a:p>
          <a:p>
            <a:r>
              <a:rPr lang="en-US" dirty="0"/>
              <a:t>If that packet processing takes too long you could miss the next packet, in the case of multiple WUR packet transmissions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24F32E0-0733-4ECB-8CA6-569DBDF33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909" y="1761067"/>
            <a:ext cx="9117781" cy="158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321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057F6-79E2-4913-ADF4-D6E3A92D6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641080" cy="944877"/>
          </a:xfrm>
        </p:spPr>
        <p:txBody>
          <a:bodyPr/>
          <a:lstStyle/>
          <a:p>
            <a:r>
              <a:rPr lang="en-US" sz="3600" dirty="0"/>
              <a:t>False Alarm within a BSS (Second Example)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C1622-3BBF-46C2-833F-269D6989F9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DBEE7-69F6-478B-9310-15580DFE43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AF4615-2736-4CE0-A682-D63DBC0EB2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BE4BA84-A568-418D-93B5-69BB68892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3774242"/>
            <a:ext cx="8488680" cy="2931358"/>
          </a:xfrm>
        </p:spPr>
        <p:txBody>
          <a:bodyPr/>
          <a:lstStyle/>
          <a:p>
            <a:r>
              <a:rPr lang="en-US" dirty="0"/>
              <a:t>False alarm on Data Field of First Packet</a:t>
            </a:r>
          </a:p>
          <a:p>
            <a:r>
              <a:rPr lang="en-US" dirty="0"/>
              <a:t>PHY/MAC processing for a period of time to determine this is not a true packet detection on the Sync field</a:t>
            </a:r>
          </a:p>
          <a:p>
            <a:r>
              <a:rPr lang="en-US" dirty="0"/>
              <a:t>False Alarm again on the same Data Field</a:t>
            </a:r>
          </a:p>
          <a:p>
            <a:r>
              <a:rPr lang="en-US" dirty="0"/>
              <a:t>Packet Processing into the beginning of the next packet, resulting in missing the Sync field in the next packet</a:t>
            </a:r>
          </a:p>
          <a:p>
            <a:r>
              <a:rPr lang="en-US" dirty="0"/>
              <a:t>This can continue along for multiple packets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414585-BF95-4228-95D0-4BC89913D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329" y="1744011"/>
            <a:ext cx="9248275" cy="178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603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057F6-79E2-4913-ADF4-D6E3A92D6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sz="3600" dirty="0"/>
              <a:t>False Alarm due to OBSS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C1622-3BBF-46C2-833F-269D6989F9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DBEE7-69F6-478B-9310-15580DFE43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AF4615-2736-4CE0-A682-D63DBC0EB2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BE4BA84-A568-418D-93B5-69BB68892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3810000"/>
            <a:ext cx="8564880" cy="2895600"/>
          </a:xfrm>
        </p:spPr>
        <p:txBody>
          <a:bodyPr/>
          <a:lstStyle/>
          <a:p>
            <a:r>
              <a:rPr lang="en-US" dirty="0"/>
              <a:t>BSS and OBSS are unsynchronized, so it is quite possible to begin reception during an OBSS packet</a:t>
            </a:r>
          </a:p>
          <a:p>
            <a:r>
              <a:rPr lang="en-US" dirty="0"/>
              <a:t>False alarm on Data Field of OBSS Packet</a:t>
            </a:r>
          </a:p>
          <a:p>
            <a:r>
              <a:rPr lang="en-US" dirty="0"/>
              <a:t>PHY/MAC processing for a period of time to determine this is not a true packet detection on the Sync field</a:t>
            </a:r>
          </a:p>
          <a:p>
            <a:pPr lvl="1"/>
            <a:r>
              <a:rPr lang="en-US" dirty="0"/>
              <a:t>Delayed too long to receive Sync File of packet intended for STA</a:t>
            </a:r>
          </a:p>
          <a:p>
            <a:r>
              <a:rPr lang="en-US" dirty="0"/>
              <a:t>Miss the true packet intended for STA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E43CB9-D1F8-4301-A9B8-C612EF134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672" y="1524000"/>
            <a:ext cx="9036563" cy="205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085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057F6-79E2-4913-ADF4-D6E3A92D6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3"/>
            <a:ext cx="8662715" cy="694065"/>
          </a:xfrm>
        </p:spPr>
        <p:txBody>
          <a:bodyPr/>
          <a:lstStyle/>
          <a:p>
            <a:r>
              <a:rPr lang="en-US" sz="3600" dirty="0"/>
              <a:t>False Alarm due to OBSS (Second Example)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C1622-3BBF-46C2-833F-269D6989F9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DBEE7-69F6-478B-9310-15580DFE43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AF4615-2736-4CE0-A682-D63DBC0EB2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BE4BA84-A568-418D-93B5-69BB68892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3810000"/>
            <a:ext cx="8564880" cy="2895600"/>
          </a:xfrm>
        </p:spPr>
        <p:txBody>
          <a:bodyPr/>
          <a:lstStyle/>
          <a:p>
            <a:r>
              <a:rPr lang="en-US" sz="2200" dirty="0"/>
              <a:t>BSS and OBSS are unsynchronized, so it is quite possible to begin reception during an OBSS packet</a:t>
            </a:r>
          </a:p>
          <a:p>
            <a:r>
              <a:rPr lang="en-US" sz="2200" dirty="0"/>
              <a:t>False alarm on Data Field of OBSS Packet</a:t>
            </a:r>
          </a:p>
          <a:p>
            <a:r>
              <a:rPr lang="en-US" sz="2200" dirty="0"/>
              <a:t>PHY/MAC processing for a period of time to determine this is not a true packet detection on the Sync field</a:t>
            </a:r>
          </a:p>
          <a:p>
            <a:r>
              <a:rPr lang="en-US" sz="2200" dirty="0"/>
              <a:t>Second False Alarm during OBSS Data Field, delay Sync Detection past true packet intended for STA</a:t>
            </a:r>
          </a:p>
          <a:p>
            <a:r>
              <a:rPr lang="en-US" sz="2200" dirty="0"/>
              <a:t>Miss the true packet intended for STA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AD1F82-E620-464D-B2D2-67335D79AE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20" y="1425588"/>
            <a:ext cx="9457486" cy="220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372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0EBF9-44F0-4AE6-A610-52CE01D87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7"/>
          </a:xfrm>
        </p:spPr>
        <p:txBody>
          <a:bodyPr/>
          <a:lstStyle/>
          <a:p>
            <a:r>
              <a:rPr lang="en-US" sz="3600" dirty="0"/>
              <a:t>Sync Detector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6D023-9F5C-4D90-93A8-2C4B5AA62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447800"/>
            <a:ext cx="8288868" cy="5410200"/>
          </a:xfrm>
        </p:spPr>
        <p:txBody>
          <a:bodyPr/>
          <a:lstStyle/>
          <a:p>
            <a:r>
              <a:rPr lang="en-US" sz="2200" dirty="0"/>
              <a:t>Here we study the HDR and LDR Sync Detector outputs with the following input signals</a:t>
            </a:r>
          </a:p>
          <a:p>
            <a:pPr lvl="1"/>
            <a:r>
              <a:rPr lang="en-US" dirty="0"/>
              <a:t>AWGN</a:t>
            </a:r>
          </a:p>
          <a:p>
            <a:pPr lvl="1"/>
            <a:r>
              <a:rPr lang="en-US" dirty="0"/>
              <a:t>HDR Data Field (with 6 bytes of random data)</a:t>
            </a:r>
          </a:p>
          <a:p>
            <a:pPr lvl="1"/>
            <a:r>
              <a:rPr lang="en-US" dirty="0"/>
              <a:t>LDR Data Field (with 6 bytes of random data)</a:t>
            </a:r>
          </a:p>
          <a:p>
            <a:pPr lvl="1"/>
            <a:r>
              <a:rPr lang="en-US" dirty="0"/>
              <a:t>HDR Sync Field (for HDR Sync Detector)</a:t>
            </a:r>
          </a:p>
          <a:p>
            <a:pPr lvl="1"/>
            <a:r>
              <a:rPr lang="en-US" dirty="0"/>
              <a:t>LDR Sync Field (for LDR Sync Detector)</a:t>
            </a:r>
          </a:p>
          <a:p>
            <a:r>
              <a:rPr lang="en-US" sz="2200" dirty="0"/>
              <a:t>For each case we look at the maximum output of the Sync Detector and plot the results in a CDF over multiple experiments</a:t>
            </a:r>
          </a:p>
          <a:p>
            <a:r>
              <a:rPr lang="en-US" sz="2200" dirty="0"/>
              <a:t>Look at the response to HDR and LDR Data field compared to the threshold set by AWGN</a:t>
            </a:r>
          </a:p>
          <a:p>
            <a:pPr lvl="1"/>
            <a:r>
              <a:rPr lang="en-US" dirty="0"/>
              <a:t>Measure the probability of false alarm on the Data Field</a:t>
            </a:r>
          </a:p>
          <a:p>
            <a:r>
              <a:rPr lang="en-US" sz="2200" dirty="0"/>
              <a:t>Look at the impact of receiver sensitivity if we increase the threshold to eliminate false alarms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E7135-FA3F-4476-8D7A-D5ECED3BB5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79778-5B6B-4606-9C4F-91D1C368AD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053786-45B9-481A-814A-06CD2BB4CC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541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3D103-C67B-476A-AB9E-01CE9A537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789091"/>
          </a:xfrm>
        </p:spPr>
        <p:txBody>
          <a:bodyPr/>
          <a:lstStyle/>
          <a:p>
            <a:r>
              <a:rPr lang="en-US" sz="3400" dirty="0"/>
              <a:t>HDR Sync Detector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52146-BCC6-4FBA-A9CF-7BD975FA8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24400"/>
            <a:ext cx="8589433" cy="2057400"/>
          </a:xfrm>
        </p:spPr>
        <p:txBody>
          <a:bodyPr/>
          <a:lstStyle/>
          <a:p>
            <a:r>
              <a:rPr lang="en-US" sz="2200" dirty="0"/>
              <a:t>Here the HDR Sync Detector combines a correlator and signal power estimator</a:t>
            </a:r>
          </a:p>
          <a:p>
            <a:r>
              <a:rPr lang="en-US" sz="2200" dirty="0"/>
              <a:t>We take the maximum value to see how it compares for the various signal types</a:t>
            </a:r>
          </a:p>
          <a:p>
            <a:r>
              <a:rPr lang="en-US" sz="2200" dirty="0"/>
              <a:t>There is a similar detector for the LDR Sync Field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EAC1D5-6C46-40F8-8D2E-D0477D5194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93622-C7DF-43BA-ADA5-0E17E18C47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DC27C-461E-412B-81BF-EE55C801E8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F2833DE-ED41-45F6-9EDF-9FC9194D65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600200"/>
            <a:ext cx="6426001" cy="284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015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B68E0-E387-44A2-B447-E336AEFA8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1"/>
            <a:ext cx="8288868" cy="513882"/>
          </a:xfrm>
        </p:spPr>
        <p:txBody>
          <a:bodyPr/>
          <a:lstStyle/>
          <a:p>
            <a:r>
              <a:rPr lang="en-US" sz="3200" dirty="0"/>
              <a:t>HDR Sync Detector – CDF of Detection Statistic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80F01-A86E-4626-8C88-D361EBECA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145008"/>
            <a:ext cx="8915400" cy="1712992"/>
          </a:xfrm>
        </p:spPr>
        <p:txBody>
          <a:bodyPr/>
          <a:lstStyle/>
          <a:p>
            <a:r>
              <a:rPr lang="en-US" sz="2000" dirty="0"/>
              <a:t>As expected, the output due to the HDR Sync Field is significantly higher than for AWGN</a:t>
            </a:r>
          </a:p>
          <a:p>
            <a:r>
              <a:rPr lang="en-US" sz="2000" i="1" dirty="0"/>
              <a:t>However, the output for HDR and LDR Data Field are high compared to AWGN.  </a:t>
            </a:r>
            <a:r>
              <a:rPr lang="en-US" sz="2000" dirty="0"/>
              <a:t>If the detector threshold is set by AWGN statistics then false detection would result for HDR and LDR Data Fields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159E4-8E35-4F7D-B1A6-7DD0EE74BD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6C3FA-965F-4626-BC6D-02C1043F02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4F2E5B-16AA-4C25-93BF-CE966B9D17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B64C65-CC29-4D2C-B706-D2C14AD79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937" y="1162377"/>
            <a:ext cx="7800451" cy="403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938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2427</TotalTime>
  <Words>1210</Words>
  <Application>Microsoft Office PowerPoint</Application>
  <PresentationFormat>Custom</PresentationFormat>
  <Paragraphs>165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Concerns about Sync Detector False Alarms</vt:lpstr>
      <vt:lpstr>Introduction</vt:lpstr>
      <vt:lpstr>False Alarm within a BSS</vt:lpstr>
      <vt:lpstr>False Alarm within a BSS (Second Example)</vt:lpstr>
      <vt:lpstr>False Alarm due to OBSS</vt:lpstr>
      <vt:lpstr>False Alarm due to OBSS (Second Example)</vt:lpstr>
      <vt:lpstr>Sync Detector Study</vt:lpstr>
      <vt:lpstr>HDR Sync Detector</vt:lpstr>
      <vt:lpstr>HDR Sync Detector – CDF of Detection Statistic</vt:lpstr>
      <vt:lpstr>LDR Sync Detector – CDF of Detection Statistic</vt:lpstr>
      <vt:lpstr>False Alarm Rate – HDR Sync Detector</vt:lpstr>
      <vt:lpstr>False Alarm Rate – LDR Sync Detector</vt:lpstr>
      <vt:lpstr>False Alarm Rate – Simulations</vt:lpstr>
      <vt:lpstr>Study Impact of Raising Threshold</vt:lpstr>
      <vt:lpstr>PER Sims – Low Data Rate – New Threshold</vt:lpstr>
      <vt:lpstr>PER Sims – High Data Rate – New Threshold</vt:lpstr>
      <vt:lpstr>Modified Threshold – SNR Impact</vt:lpstr>
      <vt:lpstr>Conclusions</vt:lpstr>
      <vt:lpstr>Straw Poll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521</cp:revision>
  <cp:lastPrinted>2017-11-22T00:49:17Z</cp:lastPrinted>
  <dcterms:created xsi:type="dcterms:W3CDTF">2014-10-30T17:06:39Z</dcterms:created>
  <dcterms:modified xsi:type="dcterms:W3CDTF">2018-07-06T22:28:12Z</dcterms:modified>
</cp:coreProperties>
</file>