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3" r:id="rId3"/>
    <p:sldId id="422" r:id="rId4"/>
    <p:sldId id="421" r:id="rId5"/>
    <p:sldId id="419" r:id="rId6"/>
    <p:sldId id="340" r:id="rId7"/>
    <p:sldId id="414" r:id="rId8"/>
    <p:sldId id="415" r:id="rId9"/>
    <p:sldId id="416" r:id="rId10"/>
    <p:sldId id="417" r:id="rId11"/>
    <p:sldId id="418" r:id="rId12"/>
    <p:sldId id="420" r:id="rId13"/>
    <p:sldId id="424" r:id="rId14"/>
    <p:sldId id="413" r:id="rId1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802.11-18/1199r0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Comparison of 2 µs MC-OOK Symbols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2018-MM-DD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142925"/>
              </p:ext>
            </p:extLst>
          </p:nvPr>
        </p:nvGraphicFramePr>
        <p:xfrm>
          <a:off x="546100" y="2432050"/>
          <a:ext cx="8636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" name="Document" r:id="rId4" imgW="8486910" imgH="2522246" progId="Word.Document.8">
                  <p:embed/>
                </p:oleObj>
              </mc:Choice>
              <mc:Fallback>
                <p:oleObj name="Document" r:id="rId4" imgW="8486910" imgH="25222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71A6-DA1D-46F1-B2CB-8AA19319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600" dirty="0"/>
              <a:t>I/Q Power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882DA-45A5-4F50-884C-99B6495B1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324601"/>
            <a:ext cx="8288868" cy="457200"/>
          </a:xfrm>
        </p:spPr>
        <p:txBody>
          <a:bodyPr/>
          <a:lstStyle/>
          <a:p>
            <a:r>
              <a:rPr lang="en-US" dirty="0"/>
              <a:t>Symbol A has slightly lower I/Q power variation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F16BB-AF5A-4F8A-BA96-A6B133DCA7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D4CE1-50AA-465B-9881-E534C2D97F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D68C28-2D83-426D-8519-79F03498E8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B476B7-E49B-48BD-9003-035CE0384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29376"/>
            <a:ext cx="6250781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02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74E7-D317-46AE-B42E-72B4E499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3"/>
            <a:ext cx="9296400" cy="716278"/>
          </a:xfrm>
        </p:spPr>
        <p:txBody>
          <a:bodyPr/>
          <a:lstStyle/>
          <a:p>
            <a:r>
              <a:rPr lang="en-US" sz="3200" dirty="0"/>
              <a:t>Sum of Absolute value of Samples versus Time Offset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460E1-A000-4757-B490-2C0E4B0D0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324601"/>
            <a:ext cx="8915400" cy="457200"/>
          </a:xfrm>
        </p:spPr>
        <p:txBody>
          <a:bodyPr/>
          <a:lstStyle/>
          <a:p>
            <a:r>
              <a:rPr lang="en-US" dirty="0"/>
              <a:t>Symbol A has significantly higher “sum of samples” than Symbol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9A7A0-1663-47AF-80FE-D65C90144B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24FE4-5728-40DB-8231-9E40A94D42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F9BBAD-7900-4C50-A4C8-6DF34D9AB8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F1B3E1-95B7-4E92-A1DA-6CFCE67CE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19862"/>
            <a:ext cx="6250781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33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004D-70F1-4BE0-94B6-0F6257EC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sz="3600" dirty="0"/>
              <a:t>Eye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3247B-8D48-4B7F-9D60-5264DA2AC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6246120"/>
            <a:ext cx="8288868" cy="557109"/>
          </a:xfrm>
        </p:spPr>
        <p:txBody>
          <a:bodyPr/>
          <a:lstStyle/>
          <a:p>
            <a:r>
              <a:rPr lang="en-US" dirty="0"/>
              <a:t>Symbol A has a little better Eye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B9A32-F711-4177-9087-DEEDCA07DE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738C9-8D5B-47EE-BE11-DDCECB156D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3EF965-FF96-43EF-8EF7-D75BDFFF12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16174-823E-4FE9-8471-D254DBED4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54996"/>
            <a:ext cx="6250781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1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373BB-E6EB-4C4C-9DB8-29755591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637D5-90D1-479F-A123-7AEEF077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our opinion that the reason we saw significant difference in the AWGN simulations is that Symbol B has larger signal fluctuations, and when sampled at 4 MHz the sum of these 8 samples may have lower total than for Symbol A </a:t>
            </a:r>
          </a:p>
          <a:p>
            <a:r>
              <a:rPr lang="en-US" dirty="0"/>
              <a:t>Symbol A has a relatively constant signal envelope so that the sum of the samples is relatively constant for both good timing alignment and also with any timing offset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D40B6-261F-4656-8D83-DC151FCB68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30F0A-E989-46B3-8F50-897803E2DB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EA3266-7C21-46CF-B53A-84A615C11E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8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E18C-ED9B-4345-A0C6-2F64976C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62000"/>
            <a:ext cx="8288868" cy="762000"/>
          </a:xfrm>
        </p:spPr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F2A03-3FBA-4D8D-9934-5B0A16D2F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839200" cy="515450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Steve Shellhammer and Bin Tian, “MC-OOK Symbols and CSD Recommendations,” May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Vinod Kristem, Shahrnaz Azizi, Thomas Kenney, “2 us OOK waveform generation,” IEEE 802-11/492r2, March 2018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CD21D-9513-48AF-B11A-68423C29B8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A6615-E0FA-4253-B542-57AA1B2E99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9A01E3-1DBA-49F8-830A-B113AB4B22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9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AA20-180B-44C0-B29F-46DC45284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7"/>
          </a:xfrm>
        </p:spPr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B924F-E199-4837-938C-4D7A63B1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1"/>
            <a:ext cx="8763000" cy="2362199"/>
          </a:xfrm>
        </p:spPr>
        <p:txBody>
          <a:bodyPr/>
          <a:lstStyle/>
          <a:p>
            <a:r>
              <a:rPr lang="en-US" sz="2200" dirty="0"/>
              <a:t>Up until now we had focused on simulating with our own MC-OOK symbol designs</a:t>
            </a:r>
          </a:p>
          <a:p>
            <a:r>
              <a:rPr lang="en-US" sz="2200" dirty="0"/>
              <a:t>We decided to simulate with another design and compare the results</a:t>
            </a:r>
          </a:p>
          <a:p>
            <a:r>
              <a:rPr lang="en-US" sz="2200" dirty="0"/>
              <a:t>We focused on the HDR which uses the 2 µs symbol for both the Sync and Data fields</a:t>
            </a:r>
          </a:p>
          <a:p>
            <a:r>
              <a:rPr lang="en-US" sz="2200" dirty="0"/>
              <a:t>We simulated: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D6A3F-76F3-467C-BACD-BD9354F7A9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8906E-26C0-4002-A557-375A316C61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AE5874-28B1-4861-AA59-9260AA4A1F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5CAA085-C22E-4598-B759-5A8340E260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331135"/>
              </p:ext>
            </p:extLst>
          </p:nvPr>
        </p:nvGraphicFramePr>
        <p:xfrm>
          <a:off x="342054" y="3764280"/>
          <a:ext cx="90678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053">
                  <a:extLst>
                    <a:ext uri="{9D8B030D-6E8A-4147-A177-3AD203B41FA5}">
                      <a16:colId xmlns:a16="http://schemas.microsoft.com/office/drawing/2014/main" val="4293018359"/>
                    </a:ext>
                  </a:extLst>
                </a:gridCol>
                <a:gridCol w="3076746">
                  <a:extLst>
                    <a:ext uri="{9D8B030D-6E8A-4147-A177-3AD203B41FA5}">
                      <a16:colId xmlns:a16="http://schemas.microsoft.com/office/drawing/2014/main" val="4064607707"/>
                    </a:ext>
                  </a:extLst>
                </a:gridCol>
                <a:gridCol w="4339001">
                  <a:extLst>
                    <a:ext uri="{9D8B030D-6E8A-4147-A177-3AD203B41FA5}">
                      <a16:colId xmlns:a16="http://schemas.microsoft.com/office/drawing/2014/main" val="237676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Symbol 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Coefficient List (32-pt IFFT)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5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[1, 1, 1, 0, -1, 1, 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Our Proposal [1]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95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[1, 1, -1, 0, -1, -1, 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Proposal from Vinod and Shahrnaz 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094728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B1BAB32-1152-46C1-867F-8AE28EEE0569}"/>
              </a:ext>
            </a:extLst>
          </p:cNvPr>
          <p:cNvSpPr txBox="1">
            <a:spLocks/>
          </p:cNvSpPr>
          <p:nvPr/>
        </p:nvSpPr>
        <p:spPr bwMode="auto">
          <a:xfrm>
            <a:off x="494454" y="5257801"/>
            <a:ext cx="8763000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We got very similar results in Channel Model D but different results in AWGN</a:t>
            </a:r>
          </a:p>
          <a:p>
            <a:r>
              <a:rPr lang="en-US" sz="2200" kern="0" dirty="0"/>
              <a:t>So we investigated further to see if we could identify the AWGN simulation difference</a:t>
            </a:r>
          </a:p>
        </p:txBody>
      </p:sp>
    </p:spTree>
    <p:extLst>
      <p:ext uri="{BB962C8B-B14F-4D97-AF65-F5344CB8AC3E}">
        <p14:creationId xmlns:p14="http://schemas.microsoft.com/office/powerpoint/2010/main" val="1579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D3E2-35D9-4861-909E-9AD110BE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Channel Model D 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48863-353B-461A-91F1-4377BE88BA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5AEB0-FDC4-4081-B00D-6192437D49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98B1AF-6D34-4B01-B0A8-6FCC13EF40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846EB3-F346-4425-94F1-5ABC355AA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63" y="1559860"/>
            <a:ext cx="9403381" cy="487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4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49B9B-501A-4133-9B28-CCD13F22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AWGN 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89A32-B63D-4E8C-8D72-78AC764E1C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70483-B464-4AC6-AE8C-715483DD2C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85AD54-DE2A-4BA4-9E46-D0A427950B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851676-ED85-4289-8D8C-0E9C7ABA4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32878"/>
            <a:ext cx="9403381" cy="48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4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D0506-3EB5-4757-BE8F-38537792E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SNR from Simulations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57EA32E-5C6F-4A77-B054-E503B0F35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411796"/>
              </p:ext>
            </p:extLst>
          </p:nvPr>
        </p:nvGraphicFramePr>
        <p:xfrm>
          <a:off x="731838" y="2112963"/>
          <a:ext cx="828833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779">
                  <a:extLst>
                    <a:ext uri="{9D8B030D-6E8A-4147-A177-3AD203B41FA5}">
                      <a16:colId xmlns:a16="http://schemas.microsoft.com/office/drawing/2014/main" val="3034393483"/>
                    </a:ext>
                  </a:extLst>
                </a:gridCol>
                <a:gridCol w="2762779">
                  <a:extLst>
                    <a:ext uri="{9D8B030D-6E8A-4147-A177-3AD203B41FA5}">
                      <a16:colId xmlns:a16="http://schemas.microsoft.com/office/drawing/2014/main" val="3937724378"/>
                    </a:ext>
                  </a:extLst>
                </a:gridCol>
                <a:gridCol w="2762779">
                  <a:extLst>
                    <a:ext uri="{9D8B030D-6E8A-4147-A177-3AD203B41FA5}">
                      <a16:colId xmlns:a16="http://schemas.microsoft.com/office/drawing/2014/main" val="212791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AWGN SNR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 D SNR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23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Symbol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09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Symbol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361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AE3F9-7472-4F9D-A519-E793BF52BA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F600C-6C0F-42A7-8F44-57B161B3A9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E5001C-D5A8-4DE9-85A9-987B42AA17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5173A6-731A-4AF6-8AFE-E9C61ABEA93B}"/>
              </a:ext>
            </a:extLst>
          </p:cNvPr>
          <p:cNvSpPr txBox="1">
            <a:spLocks/>
          </p:cNvSpPr>
          <p:nvPr/>
        </p:nvSpPr>
        <p:spPr bwMode="auto">
          <a:xfrm>
            <a:off x="731520" y="4114800"/>
            <a:ext cx="8288868" cy="238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AWGN simulation results with Symbol A are about 0.74 dB better than for results with Symbol B</a:t>
            </a:r>
          </a:p>
          <a:p>
            <a:pPr lvl="1"/>
            <a:r>
              <a:rPr lang="en-US" kern="0" dirty="0"/>
              <a:t>This is significant and quite aperient in the curves</a:t>
            </a:r>
          </a:p>
          <a:p>
            <a:r>
              <a:rPr lang="en-US" kern="0" dirty="0"/>
              <a:t>Channel Model D simulation results with Symbol A are about 0.28 dB better than for results with Symbol B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298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FB34-3B9B-4CFA-8CE9-B647467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79" y="783317"/>
            <a:ext cx="8288868" cy="792478"/>
          </a:xfrm>
        </p:spPr>
        <p:txBody>
          <a:bodyPr/>
          <a:lstStyle/>
          <a:p>
            <a:r>
              <a:rPr lang="en-US" sz="3600" dirty="0"/>
              <a:t>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FED2-7215-4670-AB38-133E0BDC1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656121" cy="4824309"/>
          </a:xfrm>
        </p:spPr>
        <p:txBody>
          <a:bodyPr/>
          <a:lstStyle/>
          <a:p>
            <a:r>
              <a:rPr lang="en-US" dirty="0"/>
              <a:t>We looked into the characteristics of the MC-OOK On Symbol to see if we could identify any characteristic that might explain the difference in the AWGN simulation performance</a:t>
            </a:r>
          </a:p>
          <a:p>
            <a:r>
              <a:rPr lang="en-US" dirty="0"/>
              <a:t>This is the list of characteristics which we consider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Symbol PAPR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Plot of absolute value of time domain waveform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Plot PSD of Data Field with random data using the On symbol, including phase randomization to remove spectral lines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I/Q imbalance as a function of phase rotation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Variation in the sum of samples, at 4 MHz, as a function of timing offset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Eye Diagram with rectangular receive matched filter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A85E7-9E0C-48C1-9655-8056486A0C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9C92-523E-4D5D-BB95-741BAB82C3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D03184-7623-4515-B207-4F6D2EC10B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18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03BD8-DEBF-4904-B814-E4D885300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PAPR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FF4B317-0E9F-4B46-830A-3F2A464CE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926352"/>
              </p:ext>
            </p:extLst>
          </p:nvPr>
        </p:nvGraphicFramePr>
        <p:xfrm>
          <a:off x="2560638" y="2112963"/>
          <a:ext cx="4983162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962">
                  <a:extLst>
                    <a:ext uri="{9D8B030D-6E8A-4147-A177-3AD203B41FA5}">
                      <a16:colId xmlns:a16="http://schemas.microsoft.com/office/drawing/2014/main" val="429301835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064607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Symbol 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5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95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09472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12531-13E9-49D2-BC54-A2BCF61DC3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ECEBE-4D8C-48CE-900F-E283101218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72C0AB-7FE5-4C1B-9162-F7B0CB59D6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36CAEEE-1A80-46E4-9EF0-97770414F491}"/>
              </a:ext>
            </a:extLst>
          </p:cNvPr>
          <p:cNvSpPr txBox="1">
            <a:spLocks/>
          </p:cNvSpPr>
          <p:nvPr/>
        </p:nvSpPr>
        <p:spPr bwMode="auto">
          <a:xfrm>
            <a:off x="731520" y="4419600"/>
            <a:ext cx="8288868" cy="2081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Symbol A has low PAPR, which was a design criteria, so this makes sense</a:t>
            </a:r>
          </a:p>
        </p:txBody>
      </p:sp>
    </p:spTree>
    <p:extLst>
      <p:ext uri="{BB962C8B-B14F-4D97-AF65-F5344CB8AC3E}">
        <p14:creationId xmlns:p14="http://schemas.microsoft.com/office/powerpoint/2010/main" val="29244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0C0C-D869-44BC-9F9B-899D00A1A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3296"/>
            <a:ext cx="9296400" cy="608304"/>
          </a:xfrm>
        </p:spPr>
        <p:txBody>
          <a:bodyPr/>
          <a:lstStyle/>
          <a:p>
            <a:r>
              <a:rPr lang="en-US" sz="3200" dirty="0"/>
              <a:t>Plot of Absolute Value of Time Domain Waveform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FFB5F-D1F3-4F62-92B1-3DD312A05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943600"/>
            <a:ext cx="9067800" cy="785710"/>
          </a:xfrm>
        </p:spPr>
        <p:txBody>
          <a:bodyPr/>
          <a:lstStyle/>
          <a:p>
            <a:r>
              <a:rPr lang="en-US" sz="2200" dirty="0"/>
              <a:t>Symbol B  has much Larger Signal Fluctuation</a:t>
            </a:r>
          </a:p>
          <a:p>
            <a:r>
              <a:rPr lang="en-US" sz="2200" dirty="0"/>
              <a:t>In particular it drops to zero multiple times during the symbol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08149-FFEB-4AE4-8140-41BB68CA1C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CE4FE-164C-4115-902B-9EEA4CDCA5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71E500-4D3F-4B3E-B584-C321307EB7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D38A85-5BA9-40D9-8D46-5B9B78C1B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14450"/>
            <a:ext cx="6250781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0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F2C57-F398-4BF6-B0D3-CA5D49869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02309"/>
          </a:xfrm>
        </p:spPr>
        <p:txBody>
          <a:bodyPr/>
          <a:lstStyle/>
          <a:p>
            <a:r>
              <a:rPr lang="en-US" sz="3600" dirty="0"/>
              <a:t>PSD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E45F7-2B1F-4552-929A-C63B21643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168069"/>
            <a:ext cx="8288868" cy="470747"/>
          </a:xfrm>
        </p:spPr>
        <p:txBody>
          <a:bodyPr/>
          <a:lstStyle/>
          <a:p>
            <a:r>
              <a:rPr lang="en-US" dirty="0"/>
              <a:t>Somewhat similar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7BAF4-8A7E-4DBD-8AE0-A812700E64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17009-9927-4FA0-A113-8EDC680610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4DB93E-AD15-447E-BE07-93B5D2F2A7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8D4236-B183-4E12-BDB1-4A51EBB37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43662"/>
            <a:ext cx="6250781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5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2302</TotalTime>
  <Words>665</Words>
  <Application>Microsoft Office PowerPoint</Application>
  <PresentationFormat>Custom</PresentationFormat>
  <Paragraphs>114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Comparison of 2 µs MC-OOK Symbols</vt:lpstr>
      <vt:lpstr>Introduction</vt:lpstr>
      <vt:lpstr>Channel Model D Simulations</vt:lpstr>
      <vt:lpstr>AWGN Simulations</vt:lpstr>
      <vt:lpstr>SNR from Simulations</vt:lpstr>
      <vt:lpstr>Study</vt:lpstr>
      <vt:lpstr>PAPR</vt:lpstr>
      <vt:lpstr>Plot of Absolute Value of Time Domain Waveform</vt:lpstr>
      <vt:lpstr>PSD</vt:lpstr>
      <vt:lpstr>I/Q Power Ratio</vt:lpstr>
      <vt:lpstr>Sum of Absolute value of Samples versus Time Offset</vt:lpstr>
      <vt:lpstr>Eye Diagram</vt:lpstr>
      <vt:lpstr>Conclusions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501</cp:revision>
  <cp:lastPrinted>2017-11-22T00:49:17Z</cp:lastPrinted>
  <dcterms:created xsi:type="dcterms:W3CDTF">2014-10-30T17:06:39Z</dcterms:created>
  <dcterms:modified xsi:type="dcterms:W3CDTF">2018-07-06T22:25:53Z</dcterms:modified>
</cp:coreProperties>
</file>