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0" r:id="rId3"/>
    <p:sldId id="422" r:id="rId4"/>
    <p:sldId id="425" r:id="rId5"/>
    <p:sldId id="427" r:id="rId6"/>
    <p:sldId id="428" r:id="rId7"/>
    <p:sldId id="429" r:id="rId8"/>
    <p:sldId id="431" r:id="rId9"/>
    <p:sldId id="430" r:id="rId10"/>
    <p:sldId id="432" r:id="rId11"/>
    <p:sldId id="438" r:id="rId12"/>
    <p:sldId id="439" r:id="rId13"/>
    <p:sldId id="440" r:id="rId14"/>
    <p:sldId id="413" r:id="rId1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802.11-18/1198r0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Simulations with Recommended Symbols and 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42925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Model D Sims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27B214-5413-4A7A-8D31-D2481760A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1" y="1600200"/>
            <a:ext cx="9483349" cy="46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9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EE7C-F1EF-483D-B0EB-7E851650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Conclusions – MC-OOK On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6FA6-738D-4B11-950D-7C7C9991F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564880" cy="4748109"/>
          </a:xfrm>
        </p:spPr>
        <p:txBody>
          <a:bodyPr/>
          <a:lstStyle/>
          <a:p>
            <a:r>
              <a:rPr lang="en-US" dirty="0"/>
              <a:t>Both the 2 and 4 µs MC-OOK On symbols have been selected for low PAPR</a:t>
            </a:r>
          </a:p>
          <a:p>
            <a:pPr lvl="1"/>
            <a:r>
              <a:rPr lang="en-US" dirty="0"/>
              <a:t>2 µs On symbol – PAPR = 2.25</a:t>
            </a:r>
          </a:p>
          <a:p>
            <a:pPr lvl="1"/>
            <a:r>
              <a:rPr lang="en-US" dirty="0"/>
              <a:t>4 µs On symbol – PAPR = 2.06</a:t>
            </a:r>
          </a:p>
          <a:p>
            <a:r>
              <a:rPr lang="en-US" dirty="0"/>
              <a:t>The results in AWGN and Model D for High Data Rate (HDR) and Low Data Rate (LDR) are both very good [7]</a:t>
            </a:r>
          </a:p>
          <a:p>
            <a:r>
              <a:rPr lang="en-US" dirty="0"/>
              <a:t>Both MC-OOK symbols have been show to work well with multiple CSD designs (linear CSD increase and binary tree CSD)</a:t>
            </a:r>
          </a:p>
          <a:p>
            <a:pPr lvl="1"/>
            <a:r>
              <a:rPr lang="en-US" dirty="0"/>
              <a:t>This shows that the symbol designs are robust and not highly sensitive to the choice of CSD design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382A-CA3D-4967-B158-2AAB732DFD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5DD55-2815-4010-9927-877C16053B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4397B-32C9-4BFD-B832-EE72E421F9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61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EE7C-F1EF-483D-B0EB-7E851650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 – Recommended CSD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6FA6-738D-4B11-950D-7C7C9991F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57400"/>
            <a:ext cx="8488680" cy="4443309"/>
          </a:xfrm>
        </p:spPr>
        <p:txBody>
          <a:bodyPr/>
          <a:lstStyle/>
          <a:p>
            <a:r>
              <a:rPr lang="en-US" dirty="0"/>
              <a:t>The CSD design approach of Binary Tree selection of CSD values follows the legacy 802.11 CSD design approach</a:t>
            </a:r>
          </a:p>
          <a:p>
            <a:r>
              <a:rPr lang="en-US" dirty="0"/>
              <a:t>The CSD design recommended here provides the maximum frequency diversity by using high CSD values</a:t>
            </a:r>
          </a:p>
          <a:p>
            <a:r>
              <a:rPr lang="en-US" dirty="0"/>
              <a:t>Shown to have limited loss in AWGN [5]</a:t>
            </a:r>
          </a:p>
          <a:p>
            <a:pPr lvl="1"/>
            <a:r>
              <a:rPr lang="en-US" dirty="0"/>
              <a:t>Less than 0.8 dB loss for HDR and 0.4 dB loss for LDR with up to eight antennas (@ 10% PER)</a:t>
            </a:r>
          </a:p>
          <a:p>
            <a:r>
              <a:rPr lang="en-US" dirty="0"/>
              <a:t>Shown to have excellent diversity gain in Channel Model D [5]</a:t>
            </a:r>
          </a:p>
          <a:p>
            <a:pPr lvl="1"/>
            <a:r>
              <a:rPr lang="en-US" dirty="0"/>
              <a:t>Diversity gain of up to 2.5 to 3 dB for HDR and 3 to 4 dB for LDR for four to eight antennas (@ 10% PER)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382A-CA3D-4967-B158-2AAB732DFD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5DD55-2815-4010-9927-877C16053B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4397B-32C9-4BFD-B832-EE72E421F9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97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C075-8BDF-4EEC-981D-96552F93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Final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0809-6A05-45ED-B9FF-FFD954DA1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Motions for including these MC-OOK symbols and CSD designs have been including with the Spec Text document on those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020A5-70A4-4A1C-BB16-2C1058880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C6AD-7FFB-442A-A9A5-EA6AD36598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F1F9AC-5C35-4921-A5D6-F98746953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03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E18C-ED9B-4345-A0C6-2F64976C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38200"/>
          </a:xfrm>
        </p:spPr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2A03-3FBA-4D8D-9934-5B0A16D2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839200" cy="53831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Steve Shellhammer and Rui Yang, “Spec Text for Single Channel MC-OOK On and Off Waveform Generators,” IEEE 802.11-18/967r0, May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Steve Shellhammer, “On Symbol Generation,” IEEE 802.11-18/584r0, March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Rui Cao, Sudhir Srinivasa, Hongyuan Zhang, “Discussion on WUR Multi-Antenna Transmission,” IEEE 802.11-18/413r2, March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Vinod Kristem, Shahrnaz Azizi, Thomas Kenney, “Updated results on WUR performance with multiple TX antennas,” IEEE 802-11/772r0, May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Steve Shellhammer and Bin Tian, “Multiantenna TX Diversity,” IEEE 802.11-18/773r0, May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Miguel Lopez, Dennis Sundman, Leif Wilhelmsson, Omni-directional multi-antenna TX through OFDM symbol diversity, IEEE 802.11-18/881r2, May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Steve Shellhammer and Bin Tian, “Simulation on the Effect of OFDM Symbol Design,” IEEE 802.11-18/418r0, March 2018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/>
          </a:p>
          <a:p>
            <a:pPr marL="457200" indent="-457200">
              <a:buFont typeface="+mj-lt"/>
              <a:buAutoNum type="arabicPeriod"/>
            </a:pPr>
            <a:endParaRPr lang="en-US" sz="2100" dirty="0"/>
          </a:p>
          <a:p>
            <a:pPr marL="457200" indent="-457200">
              <a:buFont typeface="+mj-lt"/>
              <a:buAutoNum type="arabicPeriod"/>
            </a:pP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CD21D-9513-48AF-B11A-68423C29B8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6615-E0FA-4253-B542-57AA1B2E99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9A01E3-1DBA-49F8-830A-B113AB4B22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9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44" y="725243"/>
            <a:ext cx="8288868" cy="493957"/>
          </a:xfrm>
        </p:spPr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839200" cy="5687909"/>
          </a:xfrm>
        </p:spPr>
        <p:txBody>
          <a:bodyPr/>
          <a:lstStyle/>
          <a:p>
            <a:r>
              <a:rPr lang="en-US" dirty="0"/>
              <a:t>At the May meeting the Task Group adopted Spec Text for the Single Channel MC-OOK On and Off Waveform Generators [1]</a:t>
            </a:r>
          </a:p>
          <a:p>
            <a:r>
              <a:rPr lang="en-US" dirty="0"/>
              <a:t>Earlier at the March meeting a number of PHY engineers agreed off-line [2] for “Up to three examples of coefficients will be provided in the standard,” however there was insufficient time at the meeting to hold a straw poll on that topic</a:t>
            </a:r>
          </a:p>
          <a:p>
            <a:r>
              <a:rPr lang="en-US" i="1" dirty="0"/>
              <a:t>Here we provide recommended subcarrier coefficients for the single channel 2 and 4 µs MC-OOK On Waveform Generators</a:t>
            </a:r>
          </a:p>
          <a:p>
            <a:r>
              <a:rPr lang="en-US" dirty="0"/>
              <a:t>Also a number of companies have made presentations on TX Diversity [3-6]</a:t>
            </a:r>
          </a:p>
          <a:p>
            <a:r>
              <a:rPr lang="en-US" i="1" dirty="0"/>
              <a:t>Here we also provide recommendation CSD Designs for TX Diversity</a:t>
            </a:r>
          </a:p>
          <a:p>
            <a:r>
              <a:rPr lang="en-US" dirty="0"/>
              <a:t>Spec Text documents for an Annex to include MC-OOK Symbol and CSD recommendations has also been prepared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4D23-00D0-4545-9EED-FA2C8396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MC-OOK 2 µs On Waveform Generator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346BB-18CF-44B7-9627-2F6EE13B04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C4AED-CE48-4F21-B42D-9BF5812486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B7D1B8-6EF8-41E9-B8B8-1620A32DA1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002B3AB-A59C-4AA3-A3AA-00558B61703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31520" y="2113282"/>
                <a:ext cx="7879080" cy="37541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kern="0" dirty="0"/>
                  <a:t>Based on the text in [1] we recommend the following coefficients for the 13 subcarriers in the 64-pt IFFT for the 2 µs On Waveform Generator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</m:t>
                        </m:r>
                      </m:sub>
                    </m:sSub>
                    <m:r>
                      <a:rPr lang="en-US" sz="24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1, 0, 1, 0, 1, 0, 0, 0, −1, 0, 1, 0, −1</m:t>
                    </m:r>
                  </m:oMath>
                </a14:m>
                <a:endParaRPr lang="en-US" sz="2400" kern="0" dirty="0"/>
              </a:p>
              <a:p>
                <a:r>
                  <a:rPr lang="en-US" kern="0" dirty="0"/>
                  <a:t>Based on the text in [1] we recommend the following coefficients for the 13 subcarriers in the 64-pt IFFT for the 4 µs On Waveform Generator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</m:t>
                        </m:r>
                      </m:sub>
                    </m:sSub>
                    <m:r>
                      <a:rPr lang="en-US" sz="2400" b="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=1, 1, 1, −1, −1, −1, 0, −1, 1, −1, −1, 1, −1</m:t>
                    </m:r>
                  </m:oMath>
                </a14:m>
                <a:endParaRPr lang="en-US" kern="0" dirty="0"/>
              </a:p>
              <a:p>
                <a:pPr marL="487693" lvl="1" indent="0">
                  <a:buNone/>
                </a:pPr>
                <a:endParaRPr lang="en-US" kern="0" dirty="0"/>
              </a:p>
              <a:p>
                <a:endParaRPr lang="en-US" kern="0" dirty="0"/>
              </a:p>
              <a:p>
                <a:endParaRPr lang="en-US" kern="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002B3AB-A59C-4AA3-A3AA-00558B617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20" y="2113282"/>
                <a:ext cx="7879080" cy="3754118"/>
              </a:xfrm>
              <a:prstGeom prst="rect">
                <a:avLst/>
              </a:prstGeom>
              <a:blipFill>
                <a:blip r:embed="rId2"/>
                <a:stretch>
                  <a:fillRect l="-1005" t="-1299" r="-146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73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44" y="646854"/>
            <a:ext cx="8266156" cy="1027854"/>
          </a:xfrm>
        </p:spPr>
        <p:txBody>
          <a:bodyPr/>
          <a:lstStyle/>
          <a:p>
            <a:r>
              <a:rPr lang="en-US" sz="3200" dirty="0"/>
              <a:t>Recommended CSD Designs for Sync Field and HDR Data Field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612625"/>
              </p:ext>
            </p:extLst>
          </p:nvPr>
        </p:nvGraphicFramePr>
        <p:xfrm>
          <a:off x="745279" y="3124200"/>
          <a:ext cx="83665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921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5225627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Transmit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-1250, -250]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-1250, -250, -1750]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2F3B-3DF2-4B8D-AFDE-FE598AE4ECFA}"/>
              </a:ext>
            </a:extLst>
          </p:cNvPr>
          <p:cNvSpPr txBox="1">
            <a:spLocks/>
          </p:cNvSpPr>
          <p:nvPr/>
        </p:nvSpPr>
        <p:spPr bwMode="auto">
          <a:xfrm>
            <a:off x="743373" y="1779695"/>
            <a:ext cx="8246320" cy="1239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recommend the following CSD design for the Sync Field and High Data Rate (HDR) Data Field, both of which use 2 µs MC-OOK symbols</a:t>
            </a:r>
          </a:p>
        </p:txBody>
      </p:sp>
    </p:spTree>
    <p:extLst>
      <p:ext uri="{BB962C8B-B14F-4D97-AF65-F5344CB8AC3E}">
        <p14:creationId xmlns:p14="http://schemas.microsoft.com/office/powerpoint/2010/main" val="213218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44" y="646854"/>
            <a:ext cx="8266156" cy="877146"/>
          </a:xfrm>
        </p:spPr>
        <p:txBody>
          <a:bodyPr/>
          <a:lstStyle/>
          <a:p>
            <a:r>
              <a:rPr lang="en-US" sz="3200" dirty="0"/>
              <a:t>Recommended CSD Designs for LDR Data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2F3B-3DF2-4B8D-AFDE-FE598AE4ECFA}"/>
              </a:ext>
            </a:extLst>
          </p:cNvPr>
          <p:cNvSpPr txBox="1">
            <a:spLocks/>
          </p:cNvSpPr>
          <p:nvPr/>
        </p:nvSpPr>
        <p:spPr bwMode="auto">
          <a:xfrm>
            <a:off x="743373" y="1779695"/>
            <a:ext cx="8031480" cy="1239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recommend the following CSD design for the Low Data Rate (LDR) Data Field, which uses 4 µs MC-OOK symbols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9F26505B-0A59-41EE-BCE9-1249733CB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1118"/>
              </p:ext>
            </p:extLst>
          </p:nvPr>
        </p:nvGraphicFramePr>
        <p:xfrm>
          <a:off x="838199" y="2819400"/>
          <a:ext cx="83820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Transmit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-2500, -500]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-2500, -500, -3500]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8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169C-B57A-4619-985E-752BBF08D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CAF70-33AE-407A-B1AC-DCCBF62D9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7726680" cy="1136228"/>
          </a:xfrm>
        </p:spPr>
        <p:txBody>
          <a:bodyPr/>
          <a:lstStyle/>
          <a:p>
            <a:r>
              <a:rPr lang="en-US" dirty="0"/>
              <a:t>We provide Simulation Results using our recommended 2 and 4 µs MC-OOK Symbols and our recommended CSD designs for up to 8 antennas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1B6B0-AC04-4C9A-8711-6DCC07B5E7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3878D-04B2-4E6F-9CE7-CA70B84438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973EA-15D7-4A41-BE44-5563E11BD2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29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HDR AWGN Sims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64B83-C792-4F7D-9D29-7C29B056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1" y="1772349"/>
            <a:ext cx="9483349" cy="470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0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AWGN Sims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EC6401-28B7-47A5-83C4-1C334E7ED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88954"/>
            <a:ext cx="9483349" cy="46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HDR Model D Sims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B43106-8D3C-4B73-881D-2225FCFCB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" y="1675507"/>
            <a:ext cx="9552736" cy="47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0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2228</TotalTime>
  <Words>1130</Words>
  <Application>Microsoft Office PowerPoint</Application>
  <PresentationFormat>Custom</PresentationFormat>
  <Paragraphs>133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Simulations with Recommended Symbols and CSD</vt:lpstr>
      <vt:lpstr>Introduction</vt:lpstr>
      <vt:lpstr>MC-OOK 2 µs On Waveform Generator Recommendations</vt:lpstr>
      <vt:lpstr>Recommended CSD Designs for Sync Field and HDR Data Field</vt:lpstr>
      <vt:lpstr>Recommended CSD Designs for LDR Data Field</vt:lpstr>
      <vt:lpstr>Simulations</vt:lpstr>
      <vt:lpstr>HDR AWGN Sims</vt:lpstr>
      <vt:lpstr>LDR AWGN Sims</vt:lpstr>
      <vt:lpstr>HDR Model D Sims</vt:lpstr>
      <vt:lpstr>LDR Model D Sims</vt:lpstr>
      <vt:lpstr>Conclusions – MC-OOK On Symbols</vt:lpstr>
      <vt:lpstr>Conclusions – Recommended CSD Design</vt:lpstr>
      <vt:lpstr>Final 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488</cp:revision>
  <cp:lastPrinted>2017-11-22T00:49:17Z</cp:lastPrinted>
  <dcterms:created xsi:type="dcterms:W3CDTF">2014-10-30T17:06:39Z</dcterms:created>
  <dcterms:modified xsi:type="dcterms:W3CDTF">2018-07-06T22:24:44Z</dcterms:modified>
</cp:coreProperties>
</file>