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81" r:id="rId4"/>
    <p:sldId id="272" r:id="rId5"/>
    <p:sldId id="280" r:id="rId6"/>
    <p:sldId id="274" r:id="rId7"/>
    <p:sldId id="277" r:id="rId8"/>
    <p:sldId id="279" r:id="rId9"/>
    <p:sldId id="278" r:id="rId10"/>
    <p:sldId id="273" r:id="rId11"/>
    <p:sldId id="275" r:id="rId12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CCFF"/>
    <a:srgbClr val="FFFF00"/>
    <a:srgbClr val="66FF99"/>
    <a:srgbClr val="FF9966"/>
    <a:srgbClr val="FF9933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7869" autoAdjust="0"/>
  </p:normalViewPr>
  <p:slideViewPr>
    <p:cSldViewPr>
      <p:cViewPr varScale="1">
        <p:scale>
          <a:sx n="110" d="100"/>
          <a:sy n="110" d="100"/>
        </p:scale>
        <p:origin x="91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820" y="-3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81" y="175081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/>
              <a:t>doc.: IEEE 802.11-18/0303r5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1"/>
            <a:ext cx="9232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4740" y="8997951"/>
            <a:ext cx="2005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4762" y="899795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9110" y="95707"/>
            <a:ext cx="20259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dirty="0"/>
              <a:t>doc.: IEEE 802.11-18/</a:t>
            </a:r>
            <a:r>
              <a:rPr lang="en-GB" dirty="0" err="1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701675"/>
            <a:ext cx="4637088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6104" y="9001126"/>
            <a:ext cx="24689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1985" y="296863"/>
            <a:ext cx="55978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802.11-18/0303r5</a:t>
            </a:r>
            <a:endParaRPr 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2688" y="6475413"/>
            <a:ext cx="1941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254" y="332601"/>
            <a:ext cx="30522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802.11-18/1191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2018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MU sounding improvements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 7/8/2018</a:t>
            </a:r>
            <a:endParaRPr lang="en-US" sz="2000" b="0" dirty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726061"/>
              </p:ext>
            </p:extLst>
          </p:nvPr>
        </p:nvGraphicFramePr>
        <p:xfrm>
          <a:off x="990600" y="2652350"/>
          <a:ext cx="6542087" cy="288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9" name="Document" r:id="rId4" imgW="8533066" imgH="3764314" progId="Word.Document.8">
                  <p:embed/>
                </p:oleObj>
              </mc:Choice>
              <mc:Fallback>
                <p:oleObj name="Document" r:id="rId4" imgW="8533066" imgH="37643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52350"/>
                        <a:ext cx="6542087" cy="2881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6100" y="21894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51E1-D93A-4118-8A8C-10AD529B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32F80-05A8-4880-94F6-11D9CC3F9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current scope of EHT, the following features should be considered as part of the scope:</a:t>
            </a:r>
          </a:p>
          <a:p>
            <a:pPr lvl="1"/>
            <a:r>
              <a:rPr lang="en-US" dirty="0"/>
              <a:t>Enhancements to sounding with the goal of reducing sounding overhead (especially for MU)</a:t>
            </a:r>
          </a:p>
          <a:p>
            <a:pPr lvl="1"/>
            <a:r>
              <a:rPr lang="en-US" dirty="0"/>
              <a:t>Enhancements to enable or facilitate implicit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18EAC-4ADF-431C-AA4D-916CD65B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03AE7-2417-4B40-A84D-79D08C6CE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7EFEE-611F-4295-8805-57520812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0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C645-CFB4-488A-931A-D109BD38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E3FC9-DAD4-4C93-A7FB-C79DDAB9F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altLang="en-US" sz="2000" dirty="0"/>
              <a:t>16 Spatial Stream Support in Next Generation WLAN, IEEE 802.11-18/</a:t>
            </a:r>
            <a:r>
              <a:rPr lang="en-US" altLang="en-US" sz="2000" dirty="0" err="1"/>
              <a:t>818r3</a:t>
            </a:r>
            <a:r>
              <a:rPr lang="en-US" altLang="en-US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Reconsidering Implicit Feedback for Beamforming, </a:t>
            </a:r>
            <a:r>
              <a:rPr lang="en-US" altLang="en-US" sz="2000" dirty="0"/>
              <a:t>IEEE 802.11-18/</a:t>
            </a:r>
            <a:r>
              <a:rPr lang="en-US" altLang="en-US" sz="2000" dirty="0" err="1"/>
              <a:t>509r1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7CC66-8E91-4337-871E-31ABE8D9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CB680-C76B-4931-A7C3-5B67C8BF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49C5-A031-4847-B86A-A8AC0833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A2F3-88ED-4351-A4EF-3A9333FB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277D-55BC-4F2C-A357-77E246B08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802.11 WG approved the formation of an EHT TIG to initiate discussion on new 802.11 features for bands between 1 and 7.125 GHz: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the primary objective to increase peak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candidate features include but are not limited 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320 MHz bandwidth, multiband aggregation and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16 spatial streams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EDFAF-ABB2-49DC-B5A4-09B00B05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349D6-D033-4DCD-A72C-DA37A354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96EC8-A970-4E13-88C3-00F79FF3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865F92-FA87-42C6-8F12-23D9C6756DA0}"/>
              </a:ext>
            </a:extLst>
          </p:cNvPr>
          <p:cNvSpPr/>
          <p:nvPr/>
        </p:nvSpPr>
        <p:spPr bwMode="auto">
          <a:xfrm>
            <a:off x="1752600" y="4038600"/>
            <a:ext cx="1828800" cy="457200"/>
          </a:xfrm>
          <a:prstGeom prst="ellipse">
            <a:avLst/>
          </a:prstGeom>
          <a:noFill/>
          <a:ln w="28575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15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5CA1C-333D-4786-BDC5-293303D9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5F202-FA98-48EF-91F4-8684928B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 of the scope of EHT, enhancements to sounding should be considered</a:t>
            </a:r>
          </a:p>
          <a:p>
            <a:pPr lvl="1"/>
            <a:r>
              <a:rPr lang="en-US" dirty="0"/>
              <a:t>16 SS most useful for MU, for which sounding is a must</a:t>
            </a:r>
          </a:p>
          <a:p>
            <a:pPr lvl="2"/>
            <a:r>
              <a:rPr lang="en-US" dirty="0"/>
              <a:t>See [1] for potential gains of MU</a:t>
            </a:r>
          </a:p>
          <a:p>
            <a:pPr lvl="1"/>
            <a:r>
              <a:rPr lang="en-US" dirty="0"/>
              <a:t>Sounding overhead will grow further (compared to </a:t>
            </a:r>
            <a:r>
              <a:rPr lang="en-US" dirty="0" err="1"/>
              <a:t>11ac</a:t>
            </a:r>
            <a:r>
              <a:rPr lang="en-US" dirty="0"/>
              <a:t>/</a:t>
            </a:r>
            <a:r>
              <a:rPr lang="en-US" dirty="0" err="1"/>
              <a:t>11ax</a:t>
            </a:r>
            <a:r>
              <a:rPr lang="en-US" dirty="0"/>
              <a:t>) when increasing N</a:t>
            </a:r>
            <a:r>
              <a:rPr lang="en-US" baseline="-25000" dirty="0"/>
              <a:t>SS</a:t>
            </a:r>
            <a:r>
              <a:rPr lang="en-US" dirty="0"/>
              <a:t> from 8 to 16</a:t>
            </a:r>
          </a:p>
          <a:p>
            <a:pPr lvl="1"/>
            <a:r>
              <a:rPr lang="en-US" dirty="0"/>
              <a:t>Aside from 16 SS, other kinds of MIMO enhancements will also require overhead reduction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0E0F4-10E3-4E87-B612-E8E07F3A8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BF0E6-128B-4E97-A882-43C6B03E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9956D-A644-4062-97A3-1DF1D55F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2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D895-6530-4582-8700-6EFFD65E1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D4BF-2521-41F3-B131-C9A5AED4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/>
          <a:lstStyle/>
          <a:p>
            <a:r>
              <a:rPr lang="en-US" dirty="0"/>
              <a:t>MU precoding requires CSI</a:t>
            </a:r>
          </a:p>
          <a:p>
            <a:pPr lvl="1"/>
            <a:r>
              <a:rPr lang="en-US" dirty="0" err="1"/>
              <a:t>11ac</a:t>
            </a:r>
            <a:r>
              <a:rPr lang="en-US" dirty="0"/>
              <a:t> and </a:t>
            </a:r>
            <a:r>
              <a:rPr lang="en-US" dirty="0" err="1"/>
              <a:t>11ax</a:t>
            </a:r>
            <a:r>
              <a:rPr lang="en-US" dirty="0"/>
              <a:t> define only explicit feedback to learn CSI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airtime taken up by CSI feedback (Compressed Beamforming Frame)</a:t>
            </a:r>
          </a:p>
          <a:p>
            <a:pPr lvl="1"/>
            <a:r>
              <a:rPr lang="en-US" dirty="0"/>
              <a:t>Length of CBF will grow further with increasing number of streams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36C9C-5675-436B-BBF2-FB9BA959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2C6A2-58FA-4108-A478-B3B977D2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12667-F908-45F3-875C-A7F6D2B1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42C91B-392A-48A6-A59B-AB83CC3E0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990672"/>
            <a:ext cx="7316221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4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B33D-93FA-4D4F-9C9F-09678EB1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in </a:t>
            </a:r>
            <a:r>
              <a:rPr lang="en-US" dirty="0" err="1"/>
              <a:t>11ax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F1E33-EA19-4FAC-833F-04A072CAF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 dirty="0"/>
              <a:t>Sounding protocol essentially identical to </a:t>
            </a:r>
            <a:r>
              <a:rPr lang="en-US" dirty="0" err="1"/>
              <a:t>11ac</a:t>
            </a:r>
            <a:r>
              <a:rPr lang="en-US" dirty="0"/>
              <a:t>, with minor improvements</a:t>
            </a:r>
          </a:p>
          <a:p>
            <a:pPr lvl="1"/>
            <a:r>
              <a:rPr lang="en-US" dirty="0"/>
              <a:t>Partial BW feedback</a:t>
            </a:r>
          </a:p>
          <a:p>
            <a:pPr lvl="1"/>
            <a:r>
              <a:rPr lang="en-US" dirty="0"/>
              <a:t>CQI feedback (not useful for MU-MIMO)</a:t>
            </a:r>
          </a:p>
          <a:p>
            <a:pPr lvl="1"/>
            <a:r>
              <a:rPr lang="en-US" dirty="0"/>
              <a:t>CSI airtime reduction using TB sounding sequence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i="1" dirty="0"/>
              <a:t>Further improvements are needed in EHT to control sounding overhead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608E1-D35D-4ABD-B37A-364EAE84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43D15-438A-45B9-9520-4AE1E8A2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4E373-3865-4F5B-844F-637559C1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2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D89-A63C-4247-95F9-07A4A4CE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9B513-7E90-4316-BB1A-5B2A96D2D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Implicit sounding avoids overhead from CSI feedback</a:t>
            </a:r>
          </a:p>
          <a:p>
            <a:r>
              <a:rPr lang="en-US" dirty="0"/>
              <a:t>For implicit feedback to work: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BFer</a:t>
            </a:r>
            <a:r>
              <a:rPr lang="en-US" dirty="0"/>
              <a:t> must be calibrated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BFee</a:t>
            </a:r>
            <a:r>
              <a:rPr lang="en-US" dirty="0"/>
              <a:t> must send packet appropriate for channel estimation</a:t>
            </a:r>
          </a:p>
          <a:p>
            <a:pPr lvl="2"/>
            <a:r>
              <a:rPr lang="en-US" dirty="0"/>
              <a:t>BW, #streams = #antennas, 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BFee</a:t>
            </a:r>
            <a:r>
              <a:rPr lang="en-US" dirty="0"/>
              <a:t> must send packets at appropriate time intervals</a:t>
            </a:r>
          </a:p>
          <a:p>
            <a:pPr lvl="2"/>
            <a:r>
              <a:rPr lang="en-US" dirty="0"/>
              <a:t>Ideally as determined by </a:t>
            </a:r>
            <a:r>
              <a:rPr lang="en-US" dirty="0" err="1"/>
              <a:t>BFer</a:t>
            </a:r>
            <a:endParaRPr lang="en-US" dirty="0"/>
          </a:p>
          <a:p>
            <a:r>
              <a:rPr lang="en-US" dirty="0"/>
              <a:t>Item 1 may be achieved in a number of ways</a:t>
            </a:r>
          </a:p>
          <a:p>
            <a:pPr lvl="1"/>
            <a:r>
              <a:rPr lang="en-US" dirty="0"/>
              <a:t>See e.g. [2]</a:t>
            </a:r>
          </a:p>
          <a:p>
            <a:r>
              <a:rPr lang="en-US" dirty="0"/>
              <a:t>Items 2 and 3 can not currently be guaranteed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B67EA-D55F-482C-8F0A-E5F268D3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2A8BF-5F8E-4964-8661-820A2590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4A63A-0B61-4C25-B5B6-F0F2D943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8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024DD-A8A4-451B-9F26-AEFE0E0A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Sounding enhancement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8F7A-B776-4FBA-954B-ED134D52B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the </a:t>
            </a:r>
            <a:r>
              <a:rPr lang="en-US" dirty="0" err="1"/>
              <a:t>BFer</a:t>
            </a:r>
            <a:r>
              <a:rPr lang="en-US" dirty="0"/>
              <a:t> to solicit packets suitable for channel estimation in the reverse direction </a:t>
            </a:r>
          </a:p>
          <a:p>
            <a:pPr lvl="1"/>
            <a:r>
              <a:rPr lang="en-US" dirty="0"/>
              <a:t>Assuming calibration can be achieved</a:t>
            </a:r>
          </a:p>
          <a:p>
            <a:pPr lvl="1"/>
            <a:r>
              <a:rPr lang="en-US" dirty="0"/>
              <a:t>Responding packet equal (or similar) to NDP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err="1"/>
              <a:t>BFer</a:t>
            </a:r>
            <a:r>
              <a:rPr lang="en-US" dirty="0"/>
              <a:t> is responsible for implicit channel estimation</a:t>
            </a:r>
          </a:p>
          <a:p>
            <a:r>
              <a:rPr lang="en-US" dirty="0"/>
              <a:t>Huge reduction in sounding overhead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83E12-27DC-4B5F-8570-F8E1C3200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41F9C-1914-4329-A770-FBBA2746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76946-A0E9-4C63-A361-4CEEF009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503D03-55A2-440F-B6A3-91560DED1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657600"/>
            <a:ext cx="4819650" cy="167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5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E31F-2FA9-4424-AF8C-34916CA2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Soliciting NDPs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E3FB1-B6B3-4366-B368-6350E914D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BFee</a:t>
            </a:r>
            <a:r>
              <a:rPr lang="en-US" dirty="0"/>
              <a:t> responds to NDPA_S within SIFS with NDP</a:t>
            </a:r>
          </a:p>
          <a:p>
            <a:r>
              <a:rPr lang="en-US" dirty="0"/>
              <a:t>NDPA_S identifies (one or more) STAs that should respond</a:t>
            </a:r>
          </a:p>
          <a:p>
            <a:r>
              <a:rPr lang="en-US" dirty="0"/>
              <a:t>NDP should be sent with #streams= # </a:t>
            </a:r>
            <a:r>
              <a:rPr lang="en-US" dirty="0" err="1"/>
              <a:t>BFee</a:t>
            </a:r>
            <a:r>
              <a:rPr lang="en-US" dirty="0"/>
              <a:t> antennas</a:t>
            </a:r>
          </a:p>
          <a:p>
            <a:pPr lvl="1"/>
            <a:r>
              <a:rPr lang="en-US" dirty="0"/>
              <a:t>Direct mapping or unitary Spatial mapping</a:t>
            </a:r>
          </a:p>
          <a:p>
            <a:r>
              <a:rPr lang="en-US" dirty="0"/>
              <a:t>In case of UL MU, NDPs use number of LTFs indicated by NDPA_S, with specific streams assigned to different STAs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CEB31-7EBF-442D-8551-17A057C4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87B3D-24A0-41EF-BC84-33A2CCC5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513C8-A800-4FC2-8E33-4BADD3827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2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41C7-FFBD-414D-B1A4-FFE97D9C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77143-C5D0-4312-AEA4-513A5911A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Multi-STA sequential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UL-MU based feedback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A8200-0C3E-49A6-8D17-1542B22D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E3E1E-E5BD-478F-9B59-DFAC3806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A143D-2A8A-498A-B54A-73048755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F4C5F4-4F71-4849-98F3-66A60FB4A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22413"/>
            <a:ext cx="7391400" cy="11850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2ECA9C-1339-456B-B739-3737E22F3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79" y="4248725"/>
            <a:ext cx="3798887" cy="217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798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137733</TotalTime>
  <Words>576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Default Design</vt:lpstr>
      <vt:lpstr>Document</vt:lpstr>
      <vt:lpstr>MU sounding improvements</vt:lpstr>
      <vt:lpstr>Introduction</vt:lpstr>
      <vt:lpstr>Summary</vt:lpstr>
      <vt:lpstr>Current Sounding</vt:lpstr>
      <vt:lpstr>Improvements in 11ax</vt:lpstr>
      <vt:lpstr>Implicit feedback</vt:lpstr>
      <vt:lpstr>Possible Sounding enhancement</vt:lpstr>
      <vt:lpstr>Soliciting NDPs</vt:lpstr>
      <vt:lpstr>Possible variants</vt:lpstr>
      <vt:lpstr>Conclusion</vt:lpstr>
      <vt:lpstr>References</vt:lpstr>
    </vt:vector>
  </TitlesOfParts>
  <Company>HPE-Aruba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Sigurd Schelstraete</cp:lastModifiedBy>
  <cp:revision>2739</cp:revision>
  <cp:lastPrinted>2018-06-21T21:58:35Z</cp:lastPrinted>
  <dcterms:created xsi:type="dcterms:W3CDTF">1998-02-10T13:07:52Z</dcterms:created>
  <dcterms:modified xsi:type="dcterms:W3CDTF">2018-07-06T20:45:22Z</dcterms:modified>
</cp:coreProperties>
</file>