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72" r:id="rId2"/>
    <p:sldId id="298" r:id="rId3"/>
    <p:sldId id="299" r:id="rId4"/>
    <p:sldId id="318" r:id="rId5"/>
    <p:sldId id="320" r:id="rId6"/>
    <p:sldId id="321" r:id="rId7"/>
    <p:sldId id="326" r:id="rId8"/>
    <p:sldId id="322" r:id="rId9"/>
    <p:sldId id="323" r:id="rId10"/>
    <p:sldId id="328" r:id="rId11"/>
    <p:sldId id="329" r:id="rId12"/>
    <p:sldId id="32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22" autoAdjust="0"/>
    <p:restoredTop sz="92970" autoAdjust="0"/>
  </p:normalViewPr>
  <p:slideViewPr>
    <p:cSldViewPr snapToGrid="0">
      <p:cViewPr varScale="1">
        <p:scale>
          <a:sx n="95" d="100"/>
          <a:sy n="95" d="100"/>
        </p:scale>
        <p:origin x="701" y="6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71" d="100"/>
          <a:sy n="71" d="100"/>
        </p:scale>
        <p:origin x="2818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D3C7A1-9492-4D12-971D-C320BBACB2A5}" type="datetimeFigureOut">
              <a:rPr lang="en-US" smtClean="0"/>
              <a:t>7/10/2018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C089F2-AF95-4A73-BCD0-870D94EF6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7603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 dirty="0">
              <a:solidFill>
                <a:srgbClr val="FFFFFF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8861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8C80EF-BE7E-4ED1-9144-F1700AD4D14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010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69184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6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79791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8" name="Rectangle 3"/>
          <p:cNvSpPr txBox="1">
            <a:spLocks noChangeArrowheads="1"/>
          </p:cNvSpPr>
          <p:nvPr userDrawn="1"/>
        </p:nvSpPr>
        <p:spPr bwMode="auto">
          <a:xfrm>
            <a:off x="963085" y="304800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5209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7407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1206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7213600" y="64736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3024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0975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5778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84649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GB"/>
              <a:t>Slide </a:t>
            </a:r>
            <a:fld id="{D09C756B-EB39-4236-ADBB-73052B179AE4}" type="slidenum">
              <a:rPr lang="en-GB"/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>
              <a:solidFill>
                <a:srgbClr val="FFFFFF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>
              <a:solidFill>
                <a:srgbClr val="FFFFFF"/>
              </a:solidFill>
            </a:endParaRP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b="1" dirty="0" smtClean="0">
                <a:solidFill>
                  <a:srgbClr val="000000"/>
                </a:solidFill>
                <a:cs typeface="Arial Unicode MS" charset="0"/>
              </a:rPr>
              <a:t>doc.: IEEE 802.11-18/-</a:t>
            </a:r>
            <a:r>
              <a:rPr lang="en-GB" b="1" dirty="0" smtClean="0">
                <a:solidFill>
                  <a:srgbClr val="000000"/>
                </a:solidFill>
                <a:cs typeface="Arial Unicode MS" charset="0"/>
              </a:rPr>
              <a:t>1165r1</a:t>
            </a:r>
            <a:endParaRPr lang="en-GB" b="1" dirty="0" smtClean="0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9840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998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WUR PSD studies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151062" y="229235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2018-07-09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/>
          </p:nvPr>
        </p:nvGraphicFramePr>
        <p:xfrm>
          <a:off x="1995488" y="3048000"/>
          <a:ext cx="7010400" cy="254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3" name="Document" r:id="rId4" imgW="8268970" imgH="3006344" progId="Word.Document.8">
                  <p:embed/>
                </p:oleObj>
              </mc:Choice>
              <mc:Fallback>
                <p:oleObj name="Document" r:id="rId4" imgW="8268970" imgH="300634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5488" y="3048000"/>
                        <a:ext cx="7010400" cy="2540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998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</a:t>
            </a:r>
            <a:r>
              <a:rPr lang="en-US" dirty="0" smtClean="0"/>
              <a:t>2018</a:t>
            </a:r>
            <a:endParaRPr lang="en-GB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43538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Observed spectral </a:t>
            </a:r>
            <a:r>
              <a:rPr lang="en-US" dirty="0" smtClean="0"/>
              <a:t>lines in WUR transmit signal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 smtClean="0"/>
              <a:t>Tx</a:t>
            </a:r>
            <a:r>
              <a:rPr lang="en-US" dirty="0" smtClean="0"/>
              <a:t> power exceeds FCC limits in certain regulatory domains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Studied two different approaches to mitigate this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Random phase approach proposed earlier </a:t>
            </a:r>
            <a:r>
              <a:rPr lang="en-US" dirty="0" smtClean="0"/>
              <a:t>in [1]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Proposed random </a:t>
            </a:r>
            <a:r>
              <a:rPr lang="en-US" dirty="0" smtClean="0"/>
              <a:t>cyclic shift </a:t>
            </a:r>
            <a:r>
              <a:rPr lang="en-US" dirty="0" smtClean="0"/>
              <a:t>(CSD) approach 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Both are effective in mitigating the spectral </a:t>
            </a:r>
            <a:r>
              <a:rPr lang="en-US" dirty="0" smtClean="0"/>
              <a:t>lines and meet FCC regulations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Random CSD approach provides relatively flat spectrum, independent of underlying OOK pulse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</a:t>
            </a:r>
            <a:r>
              <a:rPr lang="en-US" dirty="0" smtClean="0"/>
              <a:t>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34106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you support the method of random cyclic shift </a:t>
            </a:r>
            <a:r>
              <a:rPr lang="en-US" dirty="0" smtClean="0"/>
              <a:t>(CSD) to </a:t>
            </a:r>
            <a:r>
              <a:rPr lang="en-US" dirty="0" smtClean="0"/>
              <a:t>mitigate the </a:t>
            </a:r>
            <a:r>
              <a:rPr lang="en-US" dirty="0" smtClean="0"/>
              <a:t>spectral lines issue? 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Yes/No/Abstain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</a:t>
            </a:r>
            <a:r>
              <a:rPr lang="en-US" dirty="0" smtClean="0"/>
              <a:t>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60949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[1] Steve Shellhammer, Bin Tian, Richard van Nee, “WUR Power Spectral Density, </a:t>
            </a:r>
            <a:r>
              <a:rPr lang="en-US" dirty="0"/>
              <a:t>IEEE </a:t>
            </a:r>
            <a:r>
              <a:rPr lang="en-US" dirty="0" smtClean="0"/>
              <a:t>802.11-18/0824r1,” May </a:t>
            </a:r>
            <a:r>
              <a:rPr lang="en-US" dirty="0"/>
              <a:t>2018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</a:t>
            </a:r>
            <a:r>
              <a:rPr lang="en-US" dirty="0" smtClean="0"/>
              <a:t>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1777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Strong spectral lines were observed in WUR power spectral density 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Transmit power in 3 KHz </a:t>
            </a:r>
            <a:r>
              <a:rPr lang="en-US" dirty="0" err="1" smtClean="0"/>
              <a:t>subband</a:t>
            </a:r>
            <a:r>
              <a:rPr lang="en-US" dirty="0" smtClean="0"/>
              <a:t> exceeds the specified FCC limits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this presentation, we study different approaches to address this issue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</a:t>
            </a:r>
            <a:r>
              <a:rPr lang="en-US" dirty="0" smtClean="0"/>
              <a:t>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384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97" y="445715"/>
            <a:ext cx="10361084" cy="1065213"/>
          </a:xfrm>
        </p:spPr>
        <p:txBody>
          <a:bodyPr/>
          <a:lstStyle/>
          <a:p>
            <a:r>
              <a:rPr lang="en-US" dirty="0" smtClean="0"/>
              <a:t>PSD of the WUR Transmit signal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5181600"/>
            <a:ext cx="10361084" cy="912814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</a:t>
            </a:r>
            <a:r>
              <a:rPr lang="en-US" dirty="0" smtClean="0"/>
              <a:t>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3827" y="1209923"/>
            <a:ext cx="4747531" cy="3560648"/>
          </a:xfrm>
          <a:prstGeom prst="rect">
            <a:avLst/>
          </a:prstGeom>
        </p:spPr>
      </p:pic>
      <p:pic>
        <p:nvPicPr>
          <p:cNvPr id="8" name="Content Placeholder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9014" y="1186506"/>
            <a:ext cx="4843825" cy="363286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889097" y="4899343"/>
            <a:ext cx="1041169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PSD computed on WUR packet comprising of Sync sequence and 1000 data bits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Strong spectral lines with spacing proportional to Manchester symbol rate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Issue: When AP transmits with Max TX power of 30 </a:t>
            </a:r>
            <a:r>
              <a:rPr lang="en-US" dirty="0" err="1" smtClean="0"/>
              <a:t>dBm</a:t>
            </a:r>
            <a:r>
              <a:rPr lang="en-US" dirty="0" smtClean="0"/>
              <a:t>, the max </a:t>
            </a:r>
            <a:r>
              <a:rPr lang="en-US" dirty="0" err="1" smtClean="0"/>
              <a:t>Tx</a:t>
            </a:r>
            <a:r>
              <a:rPr lang="en-US" dirty="0" smtClean="0"/>
              <a:t> power in 3 KHz </a:t>
            </a:r>
            <a:r>
              <a:rPr lang="en-US" dirty="0" err="1" smtClean="0"/>
              <a:t>subband</a:t>
            </a:r>
            <a:r>
              <a:rPr lang="en-US" dirty="0" smtClean="0"/>
              <a:t> is 14.4 </a:t>
            </a:r>
            <a:r>
              <a:rPr lang="en-US" dirty="0" err="1" smtClean="0"/>
              <a:t>dBm</a:t>
            </a:r>
            <a:endParaRPr lang="en-US" dirty="0" smtClean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Larger than the 8 </a:t>
            </a:r>
            <a:r>
              <a:rPr lang="en-US" dirty="0" err="1" smtClean="0"/>
              <a:t>dBm</a:t>
            </a:r>
            <a:r>
              <a:rPr lang="en-US" dirty="0" smtClean="0"/>
              <a:t> FCC limit in 3 KHz </a:t>
            </a:r>
            <a:r>
              <a:rPr lang="en-US" dirty="0" err="1" smtClean="0"/>
              <a:t>subband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362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Spectral lines in the PSD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652338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Reason for spectral lines in the WUR PSD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Manchester coding and OOK signaling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Same OOK pulse transmitted on air for all ON </a:t>
            </a:r>
            <a:r>
              <a:rPr lang="en-US" dirty="0" smtClean="0"/>
              <a:t>Manchester </a:t>
            </a:r>
            <a:r>
              <a:rPr lang="en-US" dirty="0"/>
              <a:t>data bits/preamble bits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Methods to mitigate spectral lines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Transmit different OOK pulse on air for different ON </a:t>
            </a:r>
            <a:r>
              <a:rPr lang="en-US" dirty="0"/>
              <a:t>M</a:t>
            </a:r>
            <a:r>
              <a:rPr lang="en-US" dirty="0" smtClean="0"/>
              <a:t>anchester </a:t>
            </a:r>
            <a:r>
              <a:rPr lang="en-US" dirty="0"/>
              <a:t>data bits/preamble </a:t>
            </a:r>
            <a:r>
              <a:rPr lang="en-US" dirty="0" smtClean="0"/>
              <a:t>bits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Random phase approach [1]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Apply random phase +1/-1 to the OOK pulse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Random cyclic delay (shift) approach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Apply different (random) amount of cyclic shift to the OOK pulses for different ON </a:t>
            </a:r>
            <a:r>
              <a:rPr lang="en-US" dirty="0" err="1"/>
              <a:t>manchester</a:t>
            </a:r>
            <a:r>
              <a:rPr lang="en-US" dirty="0"/>
              <a:t> data bits/preamble bits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Receiver performance not impacted by applying random cyclic shift or random phase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 smtClean="0"/>
              <a:t>Energy detector: sum (abs(.)^2) of RX samples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 smtClean="0"/>
              <a:t>Envelope detector: sum(abs(.)) of RX samples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 smtClean="0"/>
              <a:t>These two metrics remain same with or without phase/cyclic shift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</a:t>
            </a:r>
            <a:r>
              <a:rPr lang="en-US" dirty="0" smtClean="0"/>
              <a:t>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540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9887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WUR PSD with random phase approach</a:t>
            </a:r>
            <a:endParaRPr lang="en-US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890154" y="5094353"/>
            <a:ext cx="104116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No strong spectral lines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When AP transmits with Max TX power of 30 </a:t>
            </a:r>
            <a:r>
              <a:rPr lang="en-US" dirty="0" err="1" smtClean="0"/>
              <a:t>dBm</a:t>
            </a:r>
            <a:r>
              <a:rPr lang="en-US" dirty="0" smtClean="0"/>
              <a:t>, the max </a:t>
            </a:r>
            <a:r>
              <a:rPr lang="en-US" dirty="0" err="1" smtClean="0"/>
              <a:t>Tx</a:t>
            </a:r>
            <a:r>
              <a:rPr lang="en-US" dirty="0" smtClean="0"/>
              <a:t> power in 3 KHz </a:t>
            </a:r>
            <a:r>
              <a:rPr lang="en-US" dirty="0" err="1" smtClean="0"/>
              <a:t>subband</a:t>
            </a:r>
            <a:r>
              <a:rPr lang="en-US" dirty="0" smtClean="0"/>
              <a:t> is 2.52 </a:t>
            </a:r>
            <a:r>
              <a:rPr lang="en-US" dirty="0" err="1" smtClean="0"/>
              <a:t>dBm</a:t>
            </a:r>
            <a:r>
              <a:rPr lang="en-US" dirty="0" smtClean="0"/>
              <a:t> (High rate) and 3.79 </a:t>
            </a:r>
            <a:r>
              <a:rPr lang="en-US" dirty="0" err="1" smtClean="0"/>
              <a:t>dBm</a:t>
            </a:r>
            <a:r>
              <a:rPr lang="en-US" dirty="0" smtClean="0"/>
              <a:t> (Low rate)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Below the 8 </a:t>
            </a:r>
            <a:r>
              <a:rPr lang="en-US" dirty="0" err="1" smtClean="0"/>
              <a:t>dBm</a:t>
            </a:r>
            <a:r>
              <a:rPr lang="en-US" dirty="0" smtClean="0"/>
              <a:t> FFC limit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408" y="1416423"/>
            <a:ext cx="4733127" cy="3549845"/>
          </a:xfr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1786" y="1460542"/>
            <a:ext cx="4744496" cy="3558372"/>
          </a:xfrm>
          <a:prstGeom prst="rect">
            <a:avLst/>
          </a:prstGeom>
        </p:spPr>
      </p:pic>
      <p:sp>
        <p:nvSpPr>
          <p:cNvPr id="8" name="Date Placeholder 4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 smtClean="0"/>
              <a:t>2018</a:t>
            </a:r>
            <a:endParaRPr lang="en-GB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 smtClean="0"/>
              <a:t>Slide </a:t>
            </a:r>
            <a:r>
              <a:rPr lang="en-GB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87528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9887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WUR PSD with random cyclic shift approach</a:t>
            </a:r>
            <a:endParaRPr lang="en-US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929217" y="5170310"/>
            <a:ext cx="104116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No strong spectral </a:t>
            </a:r>
            <a:r>
              <a:rPr lang="en-US" dirty="0" smtClean="0"/>
              <a:t>lines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When AP transmits with Max TX power of 30 </a:t>
            </a:r>
            <a:r>
              <a:rPr lang="en-US" dirty="0" err="1" smtClean="0"/>
              <a:t>dBm</a:t>
            </a:r>
            <a:r>
              <a:rPr lang="en-US" dirty="0" smtClean="0"/>
              <a:t>, the max </a:t>
            </a:r>
            <a:r>
              <a:rPr lang="en-US" dirty="0" err="1" smtClean="0"/>
              <a:t>Tx</a:t>
            </a:r>
            <a:r>
              <a:rPr lang="en-US" dirty="0" smtClean="0"/>
              <a:t> power in 3 KHz </a:t>
            </a:r>
            <a:r>
              <a:rPr lang="en-US" dirty="0" err="1" smtClean="0"/>
              <a:t>subband</a:t>
            </a:r>
            <a:r>
              <a:rPr lang="en-US" dirty="0" smtClean="0"/>
              <a:t> is 1.42 </a:t>
            </a:r>
            <a:r>
              <a:rPr lang="en-US" dirty="0" err="1" smtClean="0"/>
              <a:t>dBm</a:t>
            </a:r>
            <a:r>
              <a:rPr lang="en-US" dirty="0" smtClean="0"/>
              <a:t> (High rate) and 3.09 </a:t>
            </a:r>
            <a:r>
              <a:rPr lang="en-US" dirty="0" err="1" smtClean="0"/>
              <a:t>dBm</a:t>
            </a:r>
            <a:r>
              <a:rPr lang="en-US" dirty="0" smtClean="0"/>
              <a:t> (Low rate)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Below the 8 </a:t>
            </a:r>
            <a:r>
              <a:rPr lang="en-US" dirty="0" err="1" smtClean="0"/>
              <a:t>dBm</a:t>
            </a:r>
            <a:r>
              <a:rPr lang="en-US" dirty="0" smtClean="0"/>
              <a:t> FFC limit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469" y="1276426"/>
            <a:ext cx="4879354" cy="3659516"/>
          </a:xfr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1634" y="1276426"/>
            <a:ext cx="4882907" cy="3662180"/>
          </a:xfrm>
          <a:prstGeom prst="rect">
            <a:avLst/>
          </a:prstGeom>
        </p:spPr>
      </p:pic>
      <p:sp>
        <p:nvSpPr>
          <p:cNvPr id="9" name="Date Placeholder 4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 smtClean="0"/>
              <a:t>2018</a:t>
            </a:r>
            <a:endParaRPr lang="en-GB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 smtClean="0"/>
              <a:t>Slide 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2000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 cyclic shift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 random cyclic shift is applied to the OOK pulse transmitted for ON Manchester bits/preamble bits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One way to realize this is to use a fixed length, predetermined cyclic shift sequence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This </a:t>
            </a:r>
            <a:r>
              <a:rPr lang="en-US" dirty="0" smtClean="0"/>
              <a:t>CSD sequence </a:t>
            </a:r>
            <a:r>
              <a:rPr lang="en-US" dirty="0" smtClean="0"/>
              <a:t>is known at the transmitter, but appear random to the current generation wakeup receiver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M</a:t>
            </a:r>
            <a:r>
              <a:rPr lang="en-US" dirty="0" smtClean="0"/>
              <a:t>ore advanced receivers can regenerate the sequence, and can perform coherent detection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Length of </a:t>
            </a:r>
            <a:r>
              <a:rPr lang="en-US" dirty="0" smtClean="0"/>
              <a:t>CSD sequence </a:t>
            </a:r>
            <a:r>
              <a:rPr lang="en-US" dirty="0" smtClean="0"/>
              <a:t>can be smaller than total ON bits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Repeat the cyclic shift sequence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Larger the length, smaller the spacing between spectral lines in PSD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Larger the length, smaller the </a:t>
            </a:r>
            <a:r>
              <a:rPr lang="en-US" dirty="0" smtClean="0"/>
              <a:t>magnitude of spectral lines</a:t>
            </a: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</a:t>
            </a:r>
            <a:r>
              <a:rPr lang="en-US" dirty="0" smtClean="0"/>
              <a:t>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33897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6034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/>
              <a:t>WUR PSD with fixed length cyclic shift </a:t>
            </a:r>
            <a:r>
              <a:rPr lang="en-US" sz="2800" dirty="0" err="1" smtClean="0"/>
              <a:t>seq</a:t>
            </a:r>
            <a:r>
              <a:rPr lang="en-US" sz="2800" dirty="0" smtClean="0"/>
              <a:t> (Length = 16)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942109" y="5505161"/>
            <a:ext cx="104116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When AP transmits with Max TX power of 30 </a:t>
            </a:r>
            <a:r>
              <a:rPr lang="en-US" dirty="0" err="1" smtClean="0"/>
              <a:t>dBm</a:t>
            </a:r>
            <a:r>
              <a:rPr lang="en-US" dirty="0" smtClean="0"/>
              <a:t>, the max </a:t>
            </a:r>
            <a:r>
              <a:rPr lang="en-US" dirty="0" err="1" smtClean="0"/>
              <a:t>Tx</a:t>
            </a:r>
            <a:r>
              <a:rPr lang="en-US" dirty="0" smtClean="0"/>
              <a:t> power in 3 KHz </a:t>
            </a:r>
            <a:r>
              <a:rPr lang="en-US" dirty="0" err="1" smtClean="0"/>
              <a:t>subband</a:t>
            </a:r>
            <a:r>
              <a:rPr lang="en-US" dirty="0" smtClean="0"/>
              <a:t> is 6.40 </a:t>
            </a:r>
            <a:r>
              <a:rPr lang="en-US" dirty="0" err="1" smtClean="0"/>
              <a:t>dBm</a:t>
            </a:r>
            <a:r>
              <a:rPr lang="en-US" dirty="0" smtClean="0"/>
              <a:t> (High rate) and 7.52 </a:t>
            </a:r>
            <a:r>
              <a:rPr lang="en-US" dirty="0" err="1" smtClean="0"/>
              <a:t>dBm</a:t>
            </a:r>
            <a:r>
              <a:rPr lang="en-US" dirty="0" smtClean="0"/>
              <a:t> (Low rate)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Below the 8 </a:t>
            </a:r>
            <a:r>
              <a:rPr lang="en-US" dirty="0" err="1" smtClean="0"/>
              <a:t>dBm</a:t>
            </a:r>
            <a:r>
              <a:rPr lang="en-US" dirty="0" smtClean="0"/>
              <a:t> FFC limit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468" y="1536365"/>
            <a:ext cx="5334000" cy="4000500"/>
          </a:xfr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1536365"/>
            <a:ext cx="5334000" cy="4000500"/>
          </a:xfrm>
          <a:prstGeom prst="rect">
            <a:avLst/>
          </a:prstGeom>
        </p:spPr>
      </p:pic>
      <p:sp>
        <p:nvSpPr>
          <p:cNvPr id="7" name="Date Placeholder 4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 smtClean="0"/>
              <a:t>2018</a:t>
            </a:r>
            <a:endParaRPr lang="en-GB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 smtClean="0"/>
              <a:t>Slide </a:t>
            </a:r>
            <a:r>
              <a:rPr lang="en-GB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1544453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With fixed length cyclic shift sequence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5748542"/>
              </p:ext>
            </p:extLst>
          </p:nvPr>
        </p:nvGraphicFramePr>
        <p:xfrm>
          <a:off x="1797270" y="2249213"/>
          <a:ext cx="7966839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0840"/>
                <a:gridCol w="2974428"/>
                <a:gridCol w="3121571"/>
              </a:tblGrid>
              <a:tr h="53137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CSD Sequence </a:t>
                      </a:r>
                      <a:r>
                        <a:rPr lang="en-US" dirty="0" smtClean="0"/>
                        <a:t>length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Max </a:t>
                      </a:r>
                      <a:r>
                        <a:rPr lang="en-US" dirty="0" err="1" smtClean="0"/>
                        <a:t>Tx</a:t>
                      </a:r>
                      <a:r>
                        <a:rPr lang="en-US" dirty="0" smtClean="0"/>
                        <a:t> power in 3 KHz </a:t>
                      </a:r>
                      <a:r>
                        <a:rPr lang="en-US" dirty="0" err="1" smtClean="0"/>
                        <a:t>subband</a:t>
                      </a:r>
                      <a:r>
                        <a:rPr lang="en-US" dirty="0" smtClean="0"/>
                        <a:t> (Low Data Rate)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Max </a:t>
                      </a:r>
                      <a:r>
                        <a:rPr lang="en-US" dirty="0" err="1" smtClean="0"/>
                        <a:t>Tx</a:t>
                      </a:r>
                      <a:r>
                        <a:rPr lang="en-US" dirty="0" smtClean="0"/>
                        <a:t> power in 3 KHz </a:t>
                      </a:r>
                      <a:r>
                        <a:rPr lang="en-US" dirty="0" err="1" smtClean="0"/>
                        <a:t>subband</a:t>
                      </a:r>
                      <a:r>
                        <a:rPr lang="en-US" dirty="0" smtClean="0"/>
                        <a:t> (High Data Rate)</a:t>
                      </a:r>
                      <a:endParaRPr lang="en-US" dirty="0"/>
                    </a:p>
                  </a:txBody>
                  <a:tcPr/>
                </a:tc>
              </a:tr>
              <a:tr h="30786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9.26 </a:t>
                      </a:r>
                      <a:r>
                        <a:rPr lang="en-US" dirty="0" err="1" smtClean="0"/>
                        <a:t>dBm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7.65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dBm</a:t>
                      </a:r>
                      <a:endParaRPr lang="en-US" dirty="0"/>
                    </a:p>
                  </a:txBody>
                  <a:tcPr/>
                </a:tc>
              </a:tr>
              <a:tr h="30786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7.52 </a:t>
                      </a:r>
                      <a:r>
                        <a:rPr lang="en-US" dirty="0" err="1" smtClean="0"/>
                        <a:t>dBm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6.40 </a:t>
                      </a:r>
                      <a:r>
                        <a:rPr lang="en-US" dirty="0" err="1" smtClean="0"/>
                        <a:t>dBm</a:t>
                      </a:r>
                      <a:endParaRPr lang="en-US" dirty="0"/>
                    </a:p>
                  </a:txBody>
                  <a:tcPr/>
                </a:tc>
              </a:tr>
              <a:tr h="30786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6.68 </a:t>
                      </a:r>
                      <a:r>
                        <a:rPr lang="en-US" dirty="0" err="1" smtClean="0"/>
                        <a:t>dBm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5.75 </a:t>
                      </a:r>
                      <a:r>
                        <a:rPr lang="en-US" dirty="0" err="1" smtClean="0"/>
                        <a:t>dBm</a:t>
                      </a:r>
                      <a:endParaRPr lang="en-US" dirty="0"/>
                    </a:p>
                  </a:txBody>
                  <a:tcPr/>
                </a:tc>
              </a:tr>
              <a:tr h="30786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5.77 </a:t>
                      </a:r>
                      <a:r>
                        <a:rPr lang="en-US" dirty="0" err="1" smtClean="0"/>
                        <a:t>dBm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3.40 </a:t>
                      </a:r>
                      <a:r>
                        <a:rPr lang="en-US" dirty="0" err="1" smtClean="0"/>
                        <a:t>dBm</a:t>
                      </a:r>
                      <a:endParaRPr lang="en-US" dirty="0"/>
                    </a:p>
                  </a:txBody>
                  <a:tcPr/>
                </a:tc>
              </a:tr>
              <a:tr h="30786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4.98 </a:t>
                      </a:r>
                      <a:r>
                        <a:rPr lang="en-US" dirty="0" err="1" smtClean="0"/>
                        <a:t>dBm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1.43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dBm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14401" y="5013324"/>
            <a:ext cx="1041169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As sequence length increases, the magnitude of spectral lines decreases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16 length sequence is sufficient enough to meet the FCC regulations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Results generated for packet size of 1000 bits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Smaller length sequences might be sufficient for small packet sizes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6" name="Date Placeholder 4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 smtClean="0"/>
              <a:t>2018</a:t>
            </a:r>
            <a:endParaRPr lang="en-GB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 smtClean="0"/>
              <a:t>Slide </a:t>
            </a:r>
            <a:r>
              <a:rPr lang="en-GB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1402266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4202</TotalTime>
  <Words>833</Words>
  <Application>Microsoft Office PowerPoint</Application>
  <PresentationFormat>Widescreen</PresentationFormat>
  <Paragraphs>129</Paragraphs>
  <Slides>12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 Unicode MS</vt:lpstr>
      <vt:lpstr>MS Gothic</vt:lpstr>
      <vt:lpstr>Arial</vt:lpstr>
      <vt:lpstr>Calibri</vt:lpstr>
      <vt:lpstr>Times New Roman</vt:lpstr>
      <vt:lpstr>1_Office Theme</vt:lpstr>
      <vt:lpstr>Document</vt:lpstr>
      <vt:lpstr>WUR PSD studies</vt:lpstr>
      <vt:lpstr>Introduction</vt:lpstr>
      <vt:lpstr>PSD of the WUR Transmit signal</vt:lpstr>
      <vt:lpstr>Spectral lines in the PSD </vt:lpstr>
      <vt:lpstr>WUR PSD with random phase approach</vt:lpstr>
      <vt:lpstr>WUR PSD with random cyclic shift approach</vt:lpstr>
      <vt:lpstr>Random cyclic shift approach</vt:lpstr>
      <vt:lpstr>WUR PSD with fixed length cyclic shift seq (Length = 16)</vt:lpstr>
      <vt:lpstr>With fixed length cyclic shift sequence</vt:lpstr>
      <vt:lpstr>Summary</vt:lpstr>
      <vt:lpstr>Straw Poll</vt:lpstr>
      <vt:lpstr>References 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Preamble bit duration study: 2us Vs 4 us</dc:title>
  <dc:creator>Kristem, Vinod</dc:creator>
  <cp:keywords>CTPClassification=CTP_IC:VisualMarkings=, CTPClassification=CTP_IC</cp:keywords>
  <cp:lastModifiedBy>Kristem, Vinod</cp:lastModifiedBy>
  <cp:revision>180</cp:revision>
  <dcterms:created xsi:type="dcterms:W3CDTF">2017-12-18T22:02:15Z</dcterms:created>
  <dcterms:modified xsi:type="dcterms:W3CDTF">2018-07-10T20:04:18Z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315020fc-3be2-48fb-a93f-e61e2f540e03</vt:lpwstr>
  </property>
  <property fmtid="{D5CDD505-2E9C-101B-9397-08002B2CF9AE}" pid="3" name="CTP_BU">
    <vt:lpwstr>INTEL LABS GRP</vt:lpwstr>
  </property>
  <property fmtid="{D5CDD505-2E9C-101B-9397-08002B2CF9AE}" pid="4" name="CTP_TimeStamp">
    <vt:lpwstr>2018-07-10 20:04:10Z</vt:lpwstr>
  </property>
  <property fmtid="{D5CDD505-2E9C-101B-9397-08002B2CF9AE}" pid="5" name="CTPClassification">
    <vt:lpwstr>CTP_IC</vt:lpwstr>
  </property>
</Properties>
</file>