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98" r:id="rId3"/>
    <p:sldId id="299" r:id="rId4"/>
    <p:sldId id="318" r:id="rId5"/>
    <p:sldId id="320" r:id="rId6"/>
    <p:sldId id="321" r:id="rId7"/>
    <p:sldId id="326" r:id="rId8"/>
    <p:sldId id="322" r:id="rId9"/>
    <p:sldId id="323" r:id="rId10"/>
    <p:sldId id="328" r:id="rId11"/>
    <p:sldId id="329" r:id="rId12"/>
    <p:sldId id="32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2" autoAdjust="0"/>
    <p:restoredTop sz="92970" autoAdjust="0"/>
  </p:normalViewPr>
  <p:slideViewPr>
    <p:cSldViewPr snapToGrid="0">
      <p:cViewPr varScale="1">
        <p:scale>
          <a:sx n="100" d="100"/>
          <a:sy n="100" d="100"/>
        </p:scale>
        <p:origin x="95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C80EF-BE7E-4ED1-9144-F1700AD4D1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1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802.11-18/-1165r0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PSD studies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Noticed spectral lines in WUR transmit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 power exceeds FCC limits in certain regulatory domains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Studied two different approaches to mitigate this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Random phase approach proposed earlier by Qualcomm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Random cyclic shift approach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Both are effective in mitigating the spectral lines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3410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method of random cyclic shift to mitigate the issue with spectral lines</a:t>
            </a:r>
            <a:r>
              <a:rPr lang="en-US" smtClean="0"/>
              <a:t>?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094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[1] Steve Shellhammer, Bin Tian, Richard van Nee, “WUR Power Spectral Density, </a:t>
            </a:r>
            <a:r>
              <a:rPr lang="en-US" dirty="0"/>
              <a:t>IEEE </a:t>
            </a:r>
            <a:r>
              <a:rPr lang="en-US" dirty="0" smtClean="0"/>
              <a:t>802.11-18/0824r1,” May </a:t>
            </a:r>
            <a:r>
              <a:rPr lang="en-US" dirty="0"/>
              <a:t>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7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Strong spectral lines were observed in WUR power spectral density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Transmit power in 3 KHz </a:t>
            </a:r>
            <a:r>
              <a:rPr lang="en-US" dirty="0" err="1" smtClean="0"/>
              <a:t>subband</a:t>
            </a:r>
            <a:r>
              <a:rPr lang="en-US" dirty="0" smtClean="0"/>
              <a:t> exceeds the specified FCC limits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study different approaches to address this issue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97" y="445715"/>
            <a:ext cx="10361084" cy="1065213"/>
          </a:xfrm>
        </p:spPr>
        <p:txBody>
          <a:bodyPr/>
          <a:lstStyle/>
          <a:p>
            <a:r>
              <a:rPr lang="en-US" dirty="0" smtClean="0"/>
              <a:t>PSD of the WUR Transmit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5181600"/>
            <a:ext cx="10361084" cy="912814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827" y="1209923"/>
            <a:ext cx="4747531" cy="3560648"/>
          </a:xfrm>
          <a:prstGeom prst="rect">
            <a:avLst/>
          </a:prstGeom>
        </p:spPr>
      </p:pic>
      <p:pic>
        <p:nvPicPr>
          <p:cNvPr id="8" name="Content Placeholder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014" y="1186506"/>
            <a:ext cx="4843825" cy="36328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889097" y="4899343"/>
            <a:ext cx="10411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PSD computed on WUR packet comprising of Sync sequence and 1000 data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Strong spectral lines with spacing proportional to Manchester symbol rate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Issue: When AP transmits with Max TX power of 30 </a:t>
            </a:r>
            <a:r>
              <a:rPr lang="en-US" dirty="0" err="1" smtClean="0"/>
              <a:t>dBm</a:t>
            </a:r>
            <a:r>
              <a:rPr lang="en-US" dirty="0" smtClean="0"/>
              <a:t>, the max </a:t>
            </a:r>
            <a:r>
              <a:rPr lang="en-US" dirty="0" err="1" smtClean="0"/>
              <a:t>Tx</a:t>
            </a:r>
            <a:r>
              <a:rPr lang="en-US" dirty="0" smtClean="0"/>
              <a:t> power in 3 KHz </a:t>
            </a:r>
            <a:r>
              <a:rPr lang="en-US" dirty="0" err="1" smtClean="0"/>
              <a:t>subband</a:t>
            </a:r>
            <a:r>
              <a:rPr lang="en-US" dirty="0" smtClean="0"/>
              <a:t> is 14.4 </a:t>
            </a:r>
            <a:r>
              <a:rPr lang="en-US" dirty="0" err="1" smtClean="0"/>
              <a:t>dBm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Larger than the 8 </a:t>
            </a:r>
            <a:r>
              <a:rPr lang="en-US" dirty="0" err="1" smtClean="0"/>
              <a:t>dBm</a:t>
            </a:r>
            <a:r>
              <a:rPr lang="en-US" dirty="0" smtClean="0"/>
              <a:t> FCC limit in 3 KHz </a:t>
            </a:r>
            <a:r>
              <a:rPr lang="en-US" dirty="0" err="1" smtClean="0"/>
              <a:t>subband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3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Spectral lines in the PSD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52338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Reason for spectral lines in the WUR PSD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coding and OOK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OOK pulse transmitted on air for all ON </a:t>
            </a:r>
            <a:r>
              <a:rPr lang="en-US" dirty="0" smtClean="0"/>
              <a:t>Manchester </a:t>
            </a:r>
            <a:r>
              <a:rPr lang="en-US" dirty="0"/>
              <a:t>data bits/preamble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Methods to mitigate spectral 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Transmit different OOK pulse on air for different ON </a:t>
            </a:r>
            <a:r>
              <a:rPr lang="en-US" dirty="0"/>
              <a:t>M</a:t>
            </a:r>
            <a:r>
              <a:rPr lang="en-US" dirty="0" smtClean="0"/>
              <a:t>anchester </a:t>
            </a:r>
            <a:r>
              <a:rPr lang="en-US" dirty="0"/>
              <a:t>data bits/preamble </a:t>
            </a:r>
            <a:r>
              <a:rPr lang="en-US" dirty="0" smtClean="0"/>
              <a:t>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Random phase approach [1]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Apply random phase +1/-1 to the OOK pulse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Random cyclic delay (shift) approach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Apply different (random) amount of cyclic shift to the OOK pulses for different ON </a:t>
            </a:r>
            <a:r>
              <a:rPr lang="en-US" dirty="0" err="1"/>
              <a:t>manchester</a:t>
            </a:r>
            <a:r>
              <a:rPr lang="en-US" dirty="0"/>
              <a:t> data bits/preamble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Receiver performance not impacted by applying random cyclic shift or random phase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Energy detector: sum (abs(.)^2) of RX samples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Envelope detector: sum(abs(.)) of RX samples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These two metrics remain same with or without phase/cyclic shift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40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8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WUR PSD with random phase approach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90154" y="5094353"/>
            <a:ext cx="10411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strong spectral 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AP transmits with Max TX power of 30 </a:t>
            </a:r>
            <a:r>
              <a:rPr lang="en-US" dirty="0" err="1" smtClean="0"/>
              <a:t>dBm</a:t>
            </a:r>
            <a:r>
              <a:rPr lang="en-US" dirty="0" smtClean="0"/>
              <a:t>, the max </a:t>
            </a:r>
            <a:r>
              <a:rPr lang="en-US" dirty="0" err="1" smtClean="0"/>
              <a:t>Tx</a:t>
            </a:r>
            <a:r>
              <a:rPr lang="en-US" dirty="0" smtClean="0"/>
              <a:t> power in 3 KHz </a:t>
            </a:r>
            <a:r>
              <a:rPr lang="en-US" dirty="0" err="1" smtClean="0"/>
              <a:t>subband</a:t>
            </a:r>
            <a:r>
              <a:rPr lang="en-US" dirty="0" smtClean="0"/>
              <a:t> is 2.52 </a:t>
            </a:r>
            <a:r>
              <a:rPr lang="en-US" dirty="0" err="1" smtClean="0"/>
              <a:t>dBm</a:t>
            </a:r>
            <a:r>
              <a:rPr lang="en-US" dirty="0" smtClean="0"/>
              <a:t> (High rate) and 3.79 </a:t>
            </a:r>
            <a:r>
              <a:rPr lang="en-US" dirty="0" err="1" smtClean="0"/>
              <a:t>dBm</a:t>
            </a:r>
            <a:r>
              <a:rPr lang="en-US" dirty="0" smtClean="0"/>
              <a:t> (Low rate)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Below the 8 </a:t>
            </a:r>
            <a:r>
              <a:rPr lang="en-US" dirty="0" err="1" smtClean="0"/>
              <a:t>dBm</a:t>
            </a:r>
            <a:r>
              <a:rPr lang="en-US" dirty="0" smtClean="0"/>
              <a:t> FFC limit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08" y="1416423"/>
            <a:ext cx="4733127" cy="354984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786" y="1460542"/>
            <a:ext cx="4744496" cy="3558372"/>
          </a:xfrm>
          <a:prstGeom prst="rect">
            <a:avLst/>
          </a:prstGeom>
        </p:spPr>
      </p:pic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752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8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WUR PSD with random cyclic shift approach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929217" y="5170310"/>
            <a:ext cx="10411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strong spectral </a:t>
            </a:r>
            <a:r>
              <a:rPr lang="en-US" dirty="0" smtClean="0"/>
              <a:t>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AP transmits with Max TX power of 30 </a:t>
            </a:r>
            <a:r>
              <a:rPr lang="en-US" dirty="0" err="1" smtClean="0"/>
              <a:t>dBm</a:t>
            </a:r>
            <a:r>
              <a:rPr lang="en-US" dirty="0" smtClean="0"/>
              <a:t>, the max </a:t>
            </a:r>
            <a:r>
              <a:rPr lang="en-US" dirty="0" err="1" smtClean="0"/>
              <a:t>Tx</a:t>
            </a:r>
            <a:r>
              <a:rPr lang="en-US" dirty="0" smtClean="0"/>
              <a:t> power in 3 KHz </a:t>
            </a:r>
            <a:r>
              <a:rPr lang="en-US" dirty="0" err="1" smtClean="0"/>
              <a:t>subband</a:t>
            </a:r>
            <a:r>
              <a:rPr lang="en-US" dirty="0" smtClean="0"/>
              <a:t> is 1.42 </a:t>
            </a:r>
            <a:r>
              <a:rPr lang="en-US" dirty="0" err="1" smtClean="0"/>
              <a:t>dBm</a:t>
            </a:r>
            <a:r>
              <a:rPr lang="en-US" dirty="0" smtClean="0"/>
              <a:t> (High rate) and 3.09 </a:t>
            </a:r>
            <a:r>
              <a:rPr lang="en-US" dirty="0" err="1" smtClean="0"/>
              <a:t>dBm</a:t>
            </a:r>
            <a:r>
              <a:rPr lang="en-US" dirty="0" smtClean="0"/>
              <a:t> (Low rate)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Below the 8 </a:t>
            </a:r>
            <a:r>
              <a:rPr lang="en-US" dirty="0" err="1" smtClean="0"/>
              <a:t>dBm</a:t>
            </a:r>
            <a:r>
              <a:rPr lang="en-US" dirty="0" smtClean="0"/>
              <a:t> FFC limit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69" y="1276426"/>
            <a:ext cx="4879354" cy="3659516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634" y="1276426"/>
            <a:ext cx="4882907" cy="3662180"/>
          </a:xfrm>
          <a:prstGeom prst="rect">
            <a:avLst/>
          </a:prstGeom>
        </p:spPr>
      </p:pic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00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cyclic shift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random cyclic shift is applied to the OOK pulse transmitted for ON Manchester bits/preamble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way to realize this is to use a fixed length, predetermined cyclic shift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sequence is known at the transmitter, but appear random to the current generation wakeup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ore advanced receivers can regenerate the sequence, and can perform coherent detection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Length of sequence can be smaller than total ON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Repeat the cyclic shift sequence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Larger the length, smaller the spacing between spectral lines in PSD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Larger the length, smaller the </a:t>
            </a:r>
            <a:r>
              <a:rPr lang="en-US" dirty="0" smtClean="0"/>
              <a:t>magnitude of spectral lines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38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03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WUR PSD with fixed length cyclic shift </a:t>
            </a:r>
            <a:r>
              <a:rPr lang="en-US" sz="2800" dirty="0" err="1" smtClean="0"/>
              <a:t>seq</a:t>
            </a:r>
            <a:r>
              <a:rPr lang="en-US" sz="2800" dirty="0" smtClean="0"/>
              <a:t> (Length = 16)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42109" y="5505161"/>
            <a:ext cx="10411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AP transmits with Max TX power of 30 </a:t>
            </a:r>
            <a:r>
              <a:rPr lang="en-US" dirty="0" err="1" smtClean="0"/>
              <a:t>dBm</a:t>
            </a:r>
            <a:r>
              <a:rPr lang="en-US" dirty="0" smtClean="0"/>
              <a:t>, the max </a:t>
            </a:r>
            <a:r>
              <a:rPr lang="en-US" dirty="0" err="1" smtClean="0"/>
              <a:t>Tx</a:t>
            </a:r>
            <a:r>
              <a:rPr lang="en-US" dirty="0" smtClean="0"/>
              <a:t> power in 3 KHz </a:t>
            </a:r>
            <a:r>
              <a:rPr lang="en-US" dirty="0" err="1" smtClean="0"/>
              <a:t>subband</a:t>
            </a:r>
            <a:r>
              <a:rPr lang="en-US" dirty="0" smtClean="0"/>
              <a:t> is 6.40 </a:t>
            </a:r>
            <a:r>
              <a:rPr lang="en-US" dirty="0" err="1" smtClean="0"/>
              <a:t>dBm</a:t>
            </a:r>
            <a:r>
              <a:rPr lang="en-US" dirty="0" smtClean="0"/>
              <a:t> (High rate) and 7.52 </a:t>
            </a:r>
            <a:r>
              <a:rPr lang="en-US" dirty="0" err="1" smtClean="0"/>
              <a:t>dBm</a:t>
            </a:r>
            <a:r>
              <a:rPr lang="en-US" dirty="0" smtClean="0"/>
              <a:t> (Low rate)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Below the 8 </a:t>
            </a:r>
            <a:r>
              <a:rPr lang="en-US" dirty="0" err="1" smtClean="0"/>
              <a:t>dBm</a:t>
            </a:r>
            <a:r>
              <a:rPr lang="en-US" dirty="0" smtClean="0"/>
              <a:t> FFC limit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68" y="1536365"/>
            <a:ext cx="5334000" cy="40005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536365"/>
            <a:ext cx="5334000" cy="4000500"/>
          </a:xfrm>
          <a:prstGeom prst="rect">
            <a:avLst/>
          </a:prstGeom>
        </p:spPr>
      </p:pic>
      <p:sp>
        <p:nvSpPr>
          <p:cNvPr id="7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4445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fixed length cyclic shift sequence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882839"/>
              </p:ext>
            </p:extLst>
          </p:nvPr>
        </p:nvGraphicFramePr>
        <p:xfrm>
          <a:off x="1797270" y="2249213"/>
          <a:ext cx="796683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0840"/>
                <a:gridCol w="2974428"/>
                <a:gridCol w="3121571"/>
              </a:tblGrid>
              <a:tr h="5313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Sequence length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</a:t>
                      </a:r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 power in 3 KHz </a:t>
                      </a:r>
                      <a:r>
                        <a:rPr lang="en-US" dirty="0" err="1" smtClean="0"/>
                        <a:t>subband</a:t>
                      </a:r>
                      <a:r>
                        <a:rPr lang="en-US" dirty="0" smtClean="0"/>
                        <a:t> (Low Data Rate)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</a:t>
                      </a:r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 power in 3 KHz </a:t>
                      </a:r>
                      <a:r>
                        <a:rPr lang="en-US" dirty="0" err="1" smtClean="0"/>
                        <a:t>subband</a:t>
                      </a:r>
                      <a:r>
                        <a:rPr lang="en-US" dirty="0" smtClean="0"/>
                        <a:t> (High Data Rate)</a:t>
                      </a:r>
                      <a:endParaRPr lang="en-US" dirty="0"/>
                    </a:p>
                  </a:txBody>
                  <a:tcPr/>
                </a:tc>
              </a:tr>
              <a:tr h="3078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9.26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7.65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078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7.52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6.40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078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6.68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5.75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078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5.77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3.40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078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4.98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1.43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1" y="5013324"/>
            <a:ext cx="10411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sequence length increases, the magnitude of spectral lines decreases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16 length sequence is sufficient enough to meet the FCC regulations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Results generated for packet size of 1000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Smaller length sequences might be sufficient for small packet sizes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40226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4188</TotalTime>
  <Words>805</Words>
  <Application>Microsoft Office PowerPoint</Application>
  <PresentationFormat>Widescreen</PresentationFormat>
  <Paragraphs>128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Times New Roman</vt:lpstr>
      <vt:lpstr>1_Office Theme</vt:lpstr>
      <vt:lpstr>Document</vt:lpstr>
      <vt:lpstr>WUR PSD studies</vt:lpstr>
      <vt:lpstr>Introduction</vt:lpstr>
      <vt:lpstr>PSD of the WUR Transmit signal</vt:lpstr>
      <vt:lpstr>Spectral lines in the PSD </vt:lpstr>
      <vt:lpstr>WUR PSD with random phase approach</vt:lpstr>
      <vt:lpstr>WUR PSD with random cyclic shift approach</vt:lpstr>
      <vt:lpstr>Random cyclic shift approach</vt:lpstr>
      <vt:lpstr>WUR PSD with fixed length cyclic shift seq (Length = 16)</vt:lpstr>
      <vt:lpstr>With fixed length cyclic shift sequence</vt:lpstr>
      <vt:lpstr>Summary</vt:lpstr>
      <vt:lpstr>Straw Poll</vt:lpstr>
      <vt:lpstr>References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Azizi, Shahrnaz</cp:lastModifiedBy>
  <cp:revision>177</cp:revision>
  <dcterms:created xsi:type="dcterms:W3CDTF">2017-12-18T22:02:15Z</dcterms:created>
  <dcterms:modified xsi:type="dcterms:W3CDTF">2018-07-07T15:23:07Z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315020fc-3be2-48fb-a93f-e61e2f540e03</vt:lpwstr>
  </property>
  <property fmtid="{D5CDD505-2E9C-101B-9397-08002B2CF9AE}" pid="3" name="CTP_BU">
    <vt:lpwstr>INTEL LABS GRP</vt:lpwstr>
  </property>
  <property fmtid="{D5CDD505-2E9C-101B-9397-08002B2CF9AE}" pid="4" name="CTP_TimeStamp">
    <vt:lpwstr>2018-06-13 18:24:53Z</vt:lpwstr>
  </property>
  <property fmtid="{D5CDD505-2E9C-101B-9397-08002B2CF9AE}" pid="5" name="CTPClassification">
    <vt:lpwstr>CTP_IC</vt:lpwstr>
  </property>
</Properties>
</file>