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6" r:id="rId6"/>
    <p:sldId id="333" r:id="rId7"/>
    <p:sldId id="334" r:id="rId8"/>
    <p:sldId id="335" r:id="rId9"/>
    <p:sldId id="325" r:id="rId10"/>
    <p:sldId id="336" r:id="rId11"/>
    <p:sldId id="330" r:id="rId12"/>
    <p:sldId id="323" r:id="rId13"/>
    <p:sldId id="284" r:id="rId14"/>
    <p:sldId id="329" r:id="rId15"/>
    <p:sldId id="32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103" d="100"/>
          <a:sy n="103" d="100"/>
        </p:scale>
        <p:origin x="138" y="3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18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60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4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9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90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49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31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72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Delay for Group Addressed Wake Up Frames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162786"/>
              </p:ext>
            </p:extLst>
          </p:nvPr>
        </p:nvGraphicFramePr>
        <p:xfrm>
          <a:off x="2328863" y="3940175"/>
          <a:ext cx="7258050" cy="222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4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63" y="3940175"/>
                        <a:ext cx="7258050" cy="2225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P802.11ba Draft 0.3, May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P802.11RevMD Draft 1.0, Feb. 2018</a:t>
            </a:r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Which option do you prefer for reducing wasteful PCR awake time for a group of STAs woken up by a group addressed wake up frame?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1: AP only assigns STAs with similar PCR Transition delay to the same group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2: AP indicates the max group delay for a group of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3. Abstain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1/2/3:</a:t>
            </a:r>
          </a:p>
        </p:txBody>
      </p:sp>
    </p:spTree>
    <p:extLst>
      <p:ext uri="{BB962C8B-B14F-4D97-AF65-F5344CB8AC3E}">
        <p14:creationId xmlns:p14="http://schemas.microsoft.com/office/powerpoint/2010/main" val="3238914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max group PCR transition delay should be indicated for a group of STAs during group assignment in WUR Mode Setup frames?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the need to indicate the group delay for groups of STAs that may be woken up by group addressed wake up frames.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456" y="1187996"/>
            <a:ext cx="979308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TGba</a:t>
            </a:r>
            <a:r>
              <a:rPr lang="en-US" dirty="0"/>
              <a:t> agreed to use group-addressed wake up frames to wake up a number of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Address field of the WUR Wake-up frame is set to</a:t>
            </a:r>
          </a:p>
          <a:p>
            <a:pPr lvl="2"/>
            <a:r>
              <a:rPr lang="en-US" sz="2000" dirty="0"/>
              <a:t>—The group ID when the frame is group addressed</a:t>
            </a:r>
            <a:r>
              <a:rPr lang="en-US" dirty="0"/>
              <a:t> [1]</a:t>
            </a:r>
          </a:p>
          <a:p>
            <a:pPr marL="342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 purpose of wake up may be to transmit a group addressed packet to a group of STAs using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may transmit a WUR Wake-up frame to a non-AP STA to indicate that group addressed buffered BU(s) are available for the STA via the PCR.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different STAs may wake up at different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STAs have different PCR transition delays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STA indicates its PCR Transition Delay to its AP in WUR Capabilities elements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the benefit to indicate group delays when STAs are expected to be woken up using group addressed wake up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6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PCR Transition Delay and Wake Up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456" y="1187996"/>
            <a:ext cx="979308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STAs have different PCR Transition Delays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a STA receives a group-addressed wake up frame, it begins the PCR transition immediately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wake up at different times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waking up, STAs may wait for group addressed PCR packets such as data packets, trigger frame, etc.: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that transmits a WUR Wake-up frame to a non-AP STA that indicates the availability of group addressed buffered BU(s) via the PCR, …, the AP shall ensure that the following condition is met: </a:t>
            </a:r>
          </a:p>
          <a:p>
            <a:pPr marL="857250" lvl="2" indent="0"/>
            <a:r>
              <a:rPr lang="en-US" dirty="0"/>
              <a:t>—The maximum PCR transition delay indicated by all the non-AP STAs in the WUR Capabilities elements, that are not in awake state and have negotiated WUR service with AP, following the most recent transmitted WUR Wake-up frame indicating buffered group addressed BU(s) of PCR has expired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that sends a WUR Wake-up frame to the STA(s) may send a Trigger Frame to solicit response frames from one or more STAs. [1]</a:t>
            </a:r>
          </a:p>
          <a:p>
            <a:pPr marL="0" indent="0"/>
            <a:endParaRPr lang="en-US" dirty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831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Wake Up Time and Energy Wastage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456" y="1187996"/>
            <a:ext cx="979308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wake up time can cause unnecessary energy wastage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wake up at different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may waste energy by keeping their PCR component on for an unnecessarily long duration, as shown in the figure below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desirable to reduce awake time for STAs’ PCR to optimize for power consumption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552" y="2708920"/>
            <a:ext cx="7630615" cy="317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5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Approaches to Reduce Awake Time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8" y="1124745"/>
            <a:ext cx="97210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Options to reduce wasted awake time: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 AP only groups STAs with similar PCR Transition Delays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STAs wake up with similar PCR transition delay; less wasteful PCR awake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2. AP can indicate max group delay for a group of STAs during Group assignment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STAs delay PCR wake up to match max group delay to ensure all STAs in the group wake up around the same time as shown in the figure below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576" y="3284984"/>
            <a:ext cx="7344816" cy="319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99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Approaches to Reduce Awake Time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8" y="1124745"/>
            <a:ext cx="92170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AP only groups STAs with similar PCR Transition Delays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wake up with similar PCR transition delay; less wasteful PCR awake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Implementation based, no extra signaling/negotiation is needed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always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Grouping of STAs may often be based on application and service need, not based on device characteristics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Very restrictive on grouping of STAs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49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Approaches to Reduce Awake Time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AP indicates max group delay for a group of STAs during Group assignment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may delay PCR wake up to match max group delay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Help STAs conserve energy by not keeping PCR on for an unnecessarily long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 key performance metric for WUR STAs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extra signaling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Likely in PCR WUR Mode Setup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AP is already aware of the Max Group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expected to be a big burden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0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456" y="1548036"/>
            <a:ext cx="986509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design of wake up procedure using group-addressed wake up frame may lead to unnecessary energy waste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wake up at different time due to different PCR transition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need to wait for group-addressed data or trigger frame until every STA in the group is awake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two options to reduce wasteful PCR awake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AP only groups STAs with similar PCR transition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Restrictive and not always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AP indicates max group delay to STAs; STAs delay PCR wake up to match max group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during group assignment, e.g., in WUR Mode Setup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efficiently reduces STAs’ PCR awake time while requiring some additional signaling on PCR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17578</TotalTime>
  <Words>1211</Words>
  <Application>Microsoft Office PowerPoint</Application>
  <PresentationFormat>Widescreen</PresentationFormat>
  <Paragraphs>181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Group Delay for Group Addressed Wake Up Frames</vt:lpstr>
      <vt:lpstr>PowerPoint Presentation</vt:lpstr>
      <vt:lpstr>Introduction</vt:lpstr>
      <vt:lpstr>PCR Transition Delay and Wake Up Time</vt:lpstr>
      <vt:lpstr>Wake Up Time and Energy Wastage</vt:lpstr>
      <vt:lpstr>Approaches to Reduce Awake Time (1/3)</vt:lpstr>
      <vt:lpstr>Approaches to Reduce Awake Time (2/3)</vt:lpstr>
      <vt:lpstr>Approaches to Reduce Awake Time (3/3)</vt:lpstr>
      <vt:lpstr>Conclusion</vt:lpstr>
      <vt:lpstr>PowerPoint Presentation</vt:lpstr>
      <vt:lpstr>SP 1</vt:lpstr>
      <vt:lpstr>SP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Delay for Group Addressed Wake Up frames</dc:title>
  <dc:creator>Xiaofei.Wang@InterDigital.com</dc:creator>
  <cp:lastModifiedBy>Wang, Xiaofei (Clement)</cp:lastModifiedBy>
  <cp:revision>334</cp:revision>
  <cp:lastPrinted>1601-01-01T00:00:00Z</cp:lastPrinted>
  <dcterms:created xsi:type="dcterms:W3CDTF">2014-04-14T10:59:07Z</dcterms:created>
  <dcterms:modified xsi:type="dcterms:W3CDTF">2018-07-07T02:29:31Z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