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48" r:id="rId2"/>
    <p:sldId id="556" r:id="rId3"/>
    <p:sldId id="549" r:id="rId4"/>
    <p:sldId id="550" r:id="rId5"/>
    <p:sldId id="551" r:id="rId6"/>
    <p:sldId id="552" r:id="rId7"/>
    <p:sldId id="554" r:id="rId8"/>
    <p:sldId id="553" r:id="rId9"/>
    <p:sldId id="557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31" y="-8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June,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June,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802.11-18/1155r1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76177"/>
            <a:ext cx="7772400" cy="893423"/>
          </a:xfrm>
        </p:spPr>
        <p:txBody>
          <a:bodyPr/>
          <a:lstStyle/>
          <a:p>
            <a:r>
              <a:rPr lang="en-US" sz="3200" b="0" dirty="0"/>
              <a:t>Multi-AP Enhancement and Multi-Band Operations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68650" y="193872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2018-06-07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24583" y="245114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June, 2018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738351"/>
              </p:ext>
            </p:extLst>
          </p:nvPr>
        </p:nvGraphicFramePr>
        <p:xfrm>
          <a:off x="1152525" y="2998720"/>
          <a:ext cx="7391400" cy="2270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endParaRPr lang="en-US" sz="1200" dirty="0" smtClean="0"/>
                    </a:p>
                    <a:p>
                      <a:pPr algn="ctr"/>
                      <a:endParaRPr lang="en-US" sz="1200" dirty="0" smtClean="0"/>
                    </a:p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Mediatek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jianhan.liu@mediatek.com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Yongho Seok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James Wang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Frank Hsu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James Yee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Introduction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proposed technical directions for EHT are mainly advanced AP features. Some performance enhancements needed for Stations too.</a:t>
            </a:r>
          </a:p>
          <a:p>
            <a:pPr lvl="1"/>
            <a:r>
              <a:rPr lang="en-US" dirty="0" smtClean="0"/>
              <a:t>Enhancements for both AP and Stations are beneficial to market success of EHT.</a:t>
            </a:r>
          </a:p>
          <a:p>
            <a:r>
              <a:rPr lang="en-US" dirty="0" smtClean="0"/>
              <a:t>320MHz and 16 spatial streams are optional features, EHT needs some mandatory features to make sure the fast market adoption. </a:t>
            </a:r>
          </a:p>
          <a:p>
            <a:r>
              <a:rPr lang="en-US" dirty="0" smtClean="0"/>
              <a:t>The following features should be preferred:</a:t>
            </a:r>
          </a:p>
          <a:p>
            <a:pPr lvl="1"/>
            <a:r>
              <a:rPr lang="en-US" dirty="0" smtClean="0"/>
              <a:t>Market needed features</a:t>
            </a:r>
          </a:p>
          <a:p>
            <a:pPr lvl="1"/>
            <a:r>
              <a:rPr lang="en-US" dirty="0" smtClean="0"/>
              <a:t>Features without adding significant hardware cost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88753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1: Enhancements for Multi-AP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415" y="1540487"/>
            <a:ext cx="7772400" cy="4495800"/>
          </a:xfrm>
        </p:spPr>
        <p:txBody>
          <a:bodyPr/>
          <a:lstStyle/>
          <a:p>
            <a:r>
              <a:rPr lang="en-US" dirty="0" smtClean="0"/>
              <a:t>Mesh </a:t>
            </a:r>
            <a:r>
              <a:rPr lang="en-US" dirty="0" err="1" smtClean="0"/>
              <a:t>WiFi</a:t>
            </a:r>
            <a:r>
              <a:rPr lang="en-US" dirty="0" smtClean="0"/>
              <a:t> (Multi-AP solution) is well accepted in the market for better coverage, easy deployment and high throughput.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It is desirable to enhance the performance of Mesh </a:t>
            </a:r>
            <a:r>
              <a:rPr lang="en-US" dirty="0" err="1" smtClean="0"/>
              <a:t>WiFi</a:t>
            </a:r>
            <a:r>
              <a:rPr lang="en-US" dirty="0" smtClean="0"/>
              <a:t> by joint optimization of MAC and PHY for multi-AP systems. </a:t>
            </a:r>
          </a:p>
          <a:p>
            <a:pPr lvl="1"/>
            <a:r>
              <a:rPr lang="en-US" dirty="0" smtClean="0"/>
              <a:t>The hardware has already appeared in the market. </a:t>
            </a:r>
          </a:p>
          <a:p>
            <a:pPr lvl="2"/>
            <a:r>
              <a:rPr lang="en-US" dirty="0" smtClean="0"/>
              <a:t>Unlike 16 spatial streams, there is little cost added. </a:t>
            </a:r>
          </a:p>
          <a:p>
            <a:pPr lvl="1"/>
            <a:r>
              <a:rPr lang="en-US" dirty="0" smtClean="0"/>
              <a:t>There exists good technologies to enhance the performance of multi-AP systems.</a:t>
            </a:r>
          </a:p>
          <a:p>
            <a:pPr lvl="2"/>
            <a:r>
              <a:rPr lang="en-US" dirty="0" smtClean="0"/>
              <a:t>Distributive MIMO, Coordinative transmissions, spatial/time/frequency sharing and reuse, efficient relay schemes, etc. 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June, 2018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2495" y="2257065"/>
            <a:ext cx="1731889" cy="17318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8075" y="2257065"/>
            <a:ext cx="1847850" cy="18478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4600" y="2438400"/>
            <a:ext cx="1933575" cy="13499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33020" y="3788387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Asus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80101" y="3788387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45967" y="3788387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Netgear</a:t>
            </a:r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48496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51970"/>
            <a:ext cx="6553200" cy="609600"/>
          </a:xfrm>
        </p:spPr>
        <p:txBody>
          <a:bodyPr/>
          <a:lstStyle/>
          <a:p>
            <a:r>
              <a:rPr lang="en-US" dirty="0" smtClean="0"/>
              <a:t>One Example for </a:t>
            </a:r>
            <a:r>
              <a:rPr lang="en-US" dirty="0"/>
              <a:t>Enhancements for Multi-AP Systems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June, 2018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9032" y="1674929"/>
            <a:ext cx="3851393" cy="4114800"/>
          </a:xfrm>
        </p:spPr>
        <p:txBody>
          <a:bodyPr>
            <a:normAutofit lnSpcReduction="10000"/>
          </a:bodyPr>
          <a:lstStyle/>
          <a:p>
            <a:r>
              <a:rPr lang="en-US" sz="2000" b="0" dirty="0" smtClean="0"/>
              <a:t>For example, enabling the joint multi-AP transmissions. </a:t>
            </a:r>
          </a:p>
          <a:p>
            <a:pPr lvl="1"/>
            <a:r>
              <a:rPr lang="en-US" sz="1600" dirty="0" smtClean="0"/>
              <a:t>As shown in the figure, AP 1 send the coordinative signaling to AP 2 and AP 3 to initiate the joint transmissions. </a:t>
            </a:r>
          </a:p>
          <a:p>
            <a:pPr lvl="1"/>
            <a:r>
              <a:rPr lang="en-US" sz="1600" dirty="0" smtClean="0"/>
              <a:t>AP 2 and AP 3 transmit/receive data to/from multiple STAs using OFDMA and/MU-MIMO within one data packet.  </a:t>
            </a:r>
          </a:p>
          <a:p>
            <a:pPr lvl="2"/>
            <a:r>
              <a:rPr lang="en-US" sz="1200" dirty="0" smtClean="0"/>
              <a:t>Note that STA 2 and STA 3 are on different resource units (RU). Each RU is a frequency segment. </a:t>
            </a:r>
          </a:p>
          <a:p>
            <a:pPr lvl="2"/>
            <a:r>
              <a:rPr lang="en-US" sz="1200" dirty="0" smtClean="0"/>
              <a:t>STA 1 and STA 4 are on the same resource unit using MU-MIMO.      </a:t>
            </a:r>
            <a:r>
              <a:rPr lang="en-US" sz="1200" b="0" dirty="0" smtClean="0"/>
              <a:t> </a:t>
            </a:r>
          </a:p>
          <a:p>
            <a:pPr lvl="1"/>
            <a:r>
              <a:rPr lang="en-US" sz="1600" dirty="0" smtClean="0"/>
              <a:t>Each RU can be transmitted with multiple spatial streams. </a:t>
            </a:r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1817299"/>
            <a:ext cx="5917721" cy="3830060"/>
          </a:xfrm>
          <a:prstGeom prst="rect">
            <a:avLst/>
          </a:prstGeom>
        </p:spPr>
      </p:pic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0539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2: </a:t>
            </a:r>
            <a:r>
              <a:rPr lang="en-US" dirty="0"/>
              <a:t>Cooperative Multi-Band Operation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1981"/>
            <a:ext cx="1335140" cy="493819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87288" y="1340768"/>
            <a:ext cx="8229600" cy="249820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000" dirty="0" smtClean="0"/>
              <a:t>Dual-Band AP have </a:t>
            </a:r>
            <a:r>
              <a:rPr lang="en-US" sz="2000" dirty="0"/>
              <a:t>the capability to transmit on the </a:t>
            </a:r>
            <a:r>
              <a:rPr lang="en-US" sz="2000" dirty="0" smtClean="0"/>
              <a:t>2.4 </a:t>
            </a:r>
            <a:r>
              <a:rPr lang="en-US" sz="2000" dirty="0"/>
              <a:t>GHz </a:t>
            </a:r>
            <a:r>
              <a:rPr lang="en-US" sz="2000" dirty="0" smtClean="0"/>
              <a:t>and 5GHz wireless </a:t>
            </a:r>
            <a:r>
              <a:rPr lang="en-US" sz="2000" dirty="0"/>
              <a:t>band</a:t>
            </a:r>
            <a:r>
              <a:rPr lang="en-US" sz="2000" dirty="0" smtClean="0"/>
              <a:t>. </a:t>
            </a:r>
          </a:p>
          <a:p>
            <a:pPr lvl="1"/>
            <a:r>
              <a:rPr lang="en-US" sz="1600" dirty="0" smtClean="0"/>
              <a:t>AP forms a Wi-Fi networks (or BSS) on 2.4GHz or 5GHz. The transmission is either on 2.4GHz or 5GHz band.</a:t>
            </a:r>
          </a:p>
          <a:p>
            <a:r>
              <a:rPr lang="en-US" sz="2000" dirty="0"/>
              <a:t>Simultaneous Dual-Band AP </a:t>
            </a:r>
            <a:r>
              <a:rPr lang="en-US" sz="2000" dirty="0" smtClean="0"/>
              <a:t>enables two </a:t>
            </a:r>
            <a:r>
              <a:rPr lang="en-US" sz="2000" dirty="0"/>
              <a:t>separate Wi-Fi networks </a:t>
            </a:r>
            <a:r>
              <a:rPr lang="en-US" sz="2000" dirty="0" smtClean="0"/>
              <a:t>(or BSS) operating simultaneously on 2.4GHz and 5GHz band. </a:t>
            </a:r>
          </a:p>
          <a:p>
            <a:pPr lvl="1"/>
            <a:r>
              <a:rPr lang="en-US" sz="1600" dirty="0" smtClean="0"/>
              <a:t>Note that </a:t>
            </a:r>
            <a:r>
              <a:rPr lang="en-US" sz="1600" dirty="0"/>
              <a:t>Simultaneous Dual-Band AP </a:t>
            </a:r>
            <a:r>
              <a:rPr lang="en-US" sz="1600" dirty="0" smtClean="0"/>
              <a:t>can concurrently transmission signals on 2.4 GHz and 5GHz, however, these two signals must be transmitted to two stations. </a:t>
            </a:r>
            <a:endParaRPr lang="en-US" sz="1600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3933056"/>
            <a:ext cx="5482323" cy="2292598"/>
          </a:xfrm>
          <a:prstGeom prst="rect">
            <a:avLst/>
          </a:prstGeom>
        </p:spPr>
      </p:pic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78141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</a:t>
            </a:r>
            <a:r>
              <a:rPr lang="en-US" dirty="0" smtClean="0"/>
              <a:t>2: </a:t>
            </a:r>
            <a:r>
              <a:rPr lang="en-US" dirty="0"/>
              <a:t>Cooperative Multi-Band Operation 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533400" y="1447800"/>
            <a:ext cx="8229600" cy="2168624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r>
              <a:rPr lang="en-US" sz="2400" dirty="0" smtClean="0"/>
              <a:t>We propose the multi-band operation schemes that achieves higher network throughput and better flexibility. </a:t>
            </a:r>
          </a:p>
          <a:p>
            <a:pPr lvl="1"/>
            <a:r>
              <a:rPr lang="en-US" sz="2000" dirty="0" smtClean="0"/>
              <a:t>The scheme requires station having simultaneous transmission and reception capability on different wireless band. </a:t>
            </a:r>
          </a:p>
          <a:p>
            <a:pPr lvl="1"/>
            <a:r>
              <a:rPr lang="en-US" sz="2000" dirty="0" smtClean="0"/>
              <a:t>Two transmitters on different bands do independent CCA. The transmissions can be joint or independent. </a:t>
            </a:r>
          </a:p>
          <a:p>
            <a:pPr lvl="1"/>
            <a:r>
              <a:rPr lang="en-US" dirty="0" smtClean="0"/>
              <a:t>Full </a:t>
            </a:r>
            <a:r>
              <a:rPr lang="en-US" dirty="0"/>
              <a:t>duplex can be enabled by independent multi-band </a:t>
            </a:r>
            <a:r>
              <a:rPr lang="en-US" dirty="0" smtClean="0"/>
              <a:t>operation using FDD mode.  </a:t>
            </a:r>
            <a:endParaRPr lang="en-US" dirty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3933056"/>
            <a:ext cx="6372200" cy="2309904"/>
          </a:xfrm>
          <a:prstGeom prst="rect">
            <a:avLst/>
          </a:prstGeom>
        </p:spPr>
      </p:pic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08466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r>
              <a:rPr lang="en-US" sz="3200" dirty="0" smtClean="0"/>
              <a:t>One example: Assisted Channel by Multi-Band Operation</a:t>
            </a:r>
            <a:endParaRPr lang="en-US" sz="32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>
            <a:normAutofit/>
          </a:bodyPr>
          <a:lstStyle/>
          <a:p>
            <a:r>
              <a:rPr lang="en-US" sz="2800" dirty="0"/>
              <a:t>Why </a:t>
            </a:r>
            <a:r>
              <a:rPr lang="en-US" sz="2800" dirty="0" smtClean="0"/>
              <a:t>we need assisted channel?</a:t>
            </a:r>
          </a:p>
          <a:p>
            <a:pPr lvl="1"/>
            <a:r>
              <a:rPr lang="en-US" sz="2000" dirty="0" smtClean="0"/>
              <a:t>Current 11ax MU transmissions requires stations’ information for better scheduling and resource allocation. </a:t>
            </a:r>
          </a:p>
          <a:p>
            <a:pPr lvl="2"/>
            <a:r>
              <a:rPr lang="en-US" sz="2000" dirty="0"/>
              <a:t>The current information gathering and feedback schemes using the same data channels and channel accessing schemes add significant overheads and therefore become inefficient.    </a:t>
            </a:r>
            <a:endParaRPr lang="en-US" sz="2000" dirty="0" smtClean="0"/>
          </a:p>
          <a:p>
            <a:pPr lvl="1"/>
            <a:r>
              <a:rPr lang="en-US" sz="2000" dirty="0" smtClean="0"/>
              <a:t>For spatial reuse, fast link adaptations, and efficient channel aggregation, timely information gathering and feedbacks are required. </a:t>
            </a:r>
          </a:p>
          <a:p>
            <a:pPr lvl="2"/>
            <a:r>
              <a:rPr lang="en-US" sz="2000" dirty="0" smtClean="0"/>
              <a:t>In current WLAN, due to listen-before-talk constraint, the control information exchange can not be in-time.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3825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3200" dirty="0" smtClean="0"/>
              <a:t>Assisted </a:t>
            </a:r>
            <a:r>
              <a:rPr lang="en-US" sz="3200" dirty="0"/>
              <a:t>Channel by Multi-Band Operation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524000"/>
            <a:ext cx="8229600" cy="1482824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err="1" smtClean="0"/>
              <a:t>WiFi</a:t>
            </a:r>
            <a:r>
              <a:rPr lang="en-US" dirty="0" smtClean="0"/>
              <a:t> signals and Independent assist channel signals can be transmitted simultaneously because they are operated on separate channels and they use separate transceivers. </a:t>
            </a:r>
          </a:p>
          <a:p>
            <a:r>
              <a:rPr lang="en-US" dirty="0" smtClean="0"/>
              <a:t>The channel access schemes for independent channel can be controlled listen-before talk to provide in-time information.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3200400"/>
            <a:ext cx="6347792" cy="2854999"/>
          </a:xfrm>
          <a:prstGeom prst="rect">
            <a:avLst/>
          </a:prstGeom>
        </p:spPr>
      </p:pic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24376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We present two features for EHT:</a:t>
            </a:r>
          </a:p>
          <a:p>
            <a:pPr lvl="1"/>
            <a:r>
              <a:rPr lang="en-US" sz="2000" dirty="0" smtClean="0"/>
              <a:t>Enhancement for multi-AP systems by enabling joint multi-AP transmissions and smart scheduling.</a:t>
            </a:r>
          </a:p>
          <a:p>
            <a:pPr lvl="1"/>
            <a:r>
              <a:rPr lang="en-US" sz="2000" dirty="0" smtClean="0"/>
              <a:t>Enable Multi-Band Operation to improve throughput and to enable FDD duplex.  </a:t>
            </a:r>
          </a:p>
          <a:p>
            <a:pPr marL="0" indent="0">
              <a:buNone/>
            </a:pP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517778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111027</TotalTime>
  <Words>658</Words>
  <Application>Microsoft Office PowerPoint</Application>
  <PresentationFormat>On-screen Show (4:3)</PresentationFormat>
  <Paragraphs>89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802-11-Submission</vt:lpstr>
      <vt:lpstr>Multi-AP Enhancement and Multi-Band Operations</vt:lpstr>
      <vt:lpstr>Introduction</vt:lpstr>
      <vt:lpstr>Feature 1: Enhancements for Multi-AP Systems</vt:lpstr>
      <vt:lpstr>One Example for Enhancements for Multi-AP Systems</vt:lpstr>
      <vt:lpstr>Future 2: Cooperative Multi-Band Operation </vt:lpstr>
      <vt:lpstr>Future 2: Cooperative Multi-Band Operation </vt:lpstr>
      <vt:lpstr>One example: Assisted Channel by Multi-Band Operation</vt:lpstr>
      <vt:lpstr>Assisted Channel by Multi-Band Operation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 Proposal</dc:title>
  <dc:creator>Jianhan Liu</dc:creator>
  <cp:lastModifiedBy>Jianhan Liu</cp:lastModifiedBy>
  <cp:revision>49</cp:revision>
  <cp:lastPrinted>1998-02-10T13:28:06Z</cp:lastPrinted>
  <dcterms:created xsi:type="dcterms:W3CDTF">2007-05-21T21:00:37Z</dcterms:created>
  <dcterms:modified xsi:type="dcterms:W3CDTF">2018-07-09T23:56:29Z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