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5" r:id="rId3"/>
    <p:sldId id="317" r:id="rId4"/>
    <p:sldId id="320" r:id="rId5"/>
    <p:sldId id="321" r:id="rId6"/>
    <p:sldId id="324" r:id="rId7"/>
    <p:sldId id="322" r:id="rId8"/>
    <p:sldId id="32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C4C3"/>
    <a:srgbClr val="FF3AEF"/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8199" autoAdjust="0"/>
    <p:restoredTop sz="94660"/>
  </p:normalViewPr>
  <p:slideViewPr>
    <p:cSldViewPr>
      <p:cViewPr varScale="1">
        <p:scale>
          <a:sx n="73" d="100"/>
          <a:sy n="73" d="100"/>
        </p:scale>
        <p:origin x="72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762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83568" y="6578542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802.11-18/1134r1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 smtClean="0"/>
              <a:t>Potential L2 security options for UL BCS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</a:t>
            </a:r>
            <a:r>
              <a:rPr lang="en-GB" sz="2000" b="1" dirty="0" smtClean="0">
                <a:latin typeface="Times" charset="0"/>
                <a:ea typeface="Times" charset="0"/>
                <a:cs typeface="Times" charset="0"/>
              </a:rPr>
              <a:t>2018-07-02</a:t>
            </a:r>
            <a:endParaRPr lang="en-GB" sz="2000" b="1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09030"/>
              </p:ext>
            </p:extLst>
          </p:nvPr>
        </p:nvGraphicFramePr>
        <p:xfrm>
          <a:off x="530225" y="2581275"/>
          <a:ext cx="803910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" name="Document" r:id="rId4" imgW="8267030" imgH="2866335" progId="Word.Document.8">
                  <p:embed/>
                </p:oleObj>
              </mc:Choice>
              <mc:Fallback>
                <p:oleObj name="Document" r:id="rId4" imgW="8267030" imgH="28663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81275"/>
                        <a:ext cx="8039100" cy="278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 full security threat analysis is in scope of TG.</a:t>
            </a:r>
          </a:p>
          <a:p>
            <a:pPr marL="0" indent="0">
              <a:buNone/>
            </a:pPr>
            <a:r>
              <a:rPr lang="en-US" dirty="0" smtClean="0"/>
              <a:t>Depending on the result of the threat analysis, the TG may make the following conclusions:</a:t>
            </a:r>
          </a:p>
          <a:p>
            <a:r>
              <a:rPr lang="en-US" dirty="0" smtClean="0"/>
              <a:t>No L2 security needed</a:t>
            </a:r>
          </a:p>
          <a:p>
            <a:r>
              <a:rPr lang="en-US" dirty="0" smtClean="0"/>
              <a:t>L2 data encryption needed (Confidentiality)</a:t>
            </a:r>
          </a:p>
          <a:p>
            <a:r>
              <a:rPr lang="en-US" dirty="0" smtClean="0"/>
              <a:t>Verification of sender/destination address needed (Integrity)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following slides outline possible solutions. </a:t>
            </a:r>
          </a:p>
          <a:p>
            <a:pPr marL="0" indent="0">
              <a:buNone/>
            </a:pPr>
            <a:r>
              <a:rPr lang="en-US" dirty="0" smtClean="0"/>
              <a:t>Note: the goal of this presentation is solely to provide potential solutions to facilitate the PAR and CSD development. The solution will be developed in TG.</a:t>
            </a:r>
          </a:p>
          <a:p>
            <a:pPr marL="0" indent="0">
              <a:buNone/>
            </a:pPr>
            <a:r>
              <a:rPr lang="en-US" dirty="0" smtClean="0"/>
              <a:t>Note: replay attacks addressed in previous contribution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66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r>
              <a:rPr lang="en-US" altLang="ja-JP" dirty="0" smtClean="0"/>
              <a:t>U</a:t>
            </a:r>
            <a:r>
              <a:rPr kumimoji="1" lang="en-US" altLang="ja-JP" dirty="0" smtClean="0"/>
              <a:t>L Options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412" y="3947746"/>
            <a:ext cx="8191051" cy="2376592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Assumption: E2E security (confidentiality and/or integrity) is in place.</a:t>
            </a:r>
            <a:endParaRPr lang="en-US" altLang="ja-JP" dirty="0"/>
          </a:p>
          <a:p>
            <a:r>
              <a:rPr lang="en-US" altLang="ja-JP" dirty="0" smtClean="0"/>
              <a:t>However,  there may be DOS attacks, severity and level of risk for DOS attacks need to be understood, depending on that one of these options may be considered </a:t>
            </a:r>
          </a:p>
          <a:p>
            <a:pPr lvl="1"/>
            <a:r>
              <a:rPr kumimoji="1" lang="en-US" altLang="ja-JP" dirty="0" smtClean="0"/>
              <a:t>Option 1: Server address &amp; STA identity signed by CA </a:t>
            </a:r>
          </a:p>
          <a:p>
            <a:pPr lvl="1"/>
            <a:r>
              <a:rPr lang="en-US" altLang="ja-JP" dirty="0" smtClean="0"/>
              <a:t>Option 2: L2 authentication</a:t>
            </a:r>
          </a:p>
          <a:p>
            <a:pPr lvl="1"/>
            <a:r>
              <a:rPr lang="en-US" altLang="ja-JP" dirty="0" smtClean="0"/>
              <a:t>Option 3: L2 encryption</a:t>
            </a:r>
          </a:p>
          <a:p>
            <a:pPr lvl="1"/>
            <a:r>
              <a:rPr kumimoji="1" lang="en-US" altLang="ja-JP" dirty="0" smtClean="0"/>
              <a:t>Option 4: Option 1 + Option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5940760" y="2749876"/>
            <a:ext cx="1033314" cy="4480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=""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5940152" y="3204265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ooter Placeholder 4"/>
          <p:cNvSpPr txBox="1">
            <a:spLocks/>
          </p:cNvSpPr>
          <p:nvPr/>
        </p:nvSpPr>
        <p:spPr>
          <a:xfrm>
            <a:off x="5500694" y="6453336"/>
            <a:ext cx="3041644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29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Option 1: Server address is signed by CA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81" y="4422925"/>
            <a:ext cx="7886700" cy="1911295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STA </a:t>
            </a:r>
            <a:r>
              <a:rPr lang="en-US" altLang="ja-JP" dirty="0"/>
              <a:t>is pre-installed with the Server address &amp; CA certificate</a:t>
            </a:r>
          </a:p>
          <a:p>
            <a:r>
              <a:rPr lang="en-US" altLang="ja-JP" dirty="0" smtClean="0"/>
              <a:t>With </a:t>
            </a:r>
            <a:r>
              <a:rPr lang="en-US" altLang="ja-JP" dirty="0"/>
              <a:t>each packet transmission, STA </a:t>
            </a:r>
            <a:r>
              <a:rPr lang="en-US" altLang="ja-JP" dirty="0" smtClean="0"/>
              <a:t>includes the Server address signed by the CA</a:t>
            </a:r>
          </a:p>
          <a:p>
            <a:r>
              <a:rPr lang="en-US" altLang="ja-JP" dirty="0" smtClean="0"/>
              <a:t>AP verifies the STA identity/server address using the certificate before forwarding the data</a:t>
            </a: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5940760" y="2749876"/>
            <a:ext cx="1033314" cy="4480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=""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5940152" y="3204265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33">
            <a:extLst>
              <a:ext uri="{FF2B5EF4-FFF2-40B4-BE49-F238E27FC236}">
                <a16:creationId xmlns="" xmlns:a16="http://schemas.microsoft.com/office/drawing/2014/main" id="{43093ED7-535A-C249-AEA8-2F0B6ABDEC4A}"/>
              </a:ext>
            </a:extLst>
          </p:cNvPr>
          <p:cNvSpPr txBox="1"/>
          <p:nvPr/>
        </p:nvSpPr>
        <p:spPr>
          <a:xfrm>
            <a:off x="5940152" y="3799745"/>
            <a:ext cx="1033921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signature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10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Option 2: L2 authentication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4215493"/>
            <a:ext cx="7886700" cy="1911295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STA </a:t>
            </a:r>
            <a:r>
              <a:rPr lang="en-US" altLang="ja-JP" dirty="0"/>
              <a:t>is pre-installed with the Server address </a:t>
            </a:r>
            <a:endParaRPr lang="en-US" altLang="ja-JP" dirty="0" smtClean="0"/>
          </a:p>
          <a:p>
            <a:r>
              <a:rPr lang="en-US" altLang="ja-JP" dirty="0" smtClean="0"/>
              <a:t>STA generates public/private key and signs the data (and server address)</a:t>
            </a:r>
          </a:p>
          <a:p>
            <a:r>
              <a:rPr lang="en-US" altLang="ja-JP" dirty="0" smtClean="0"/>
              <a:t>With </a:t>
            </a:r>
            <a:r>
              <a:rPr lang="en-US" altLang="ja-JP" dirty="0"/>
              <a:t>each packet transmission, STA </a:t>
            </a:r>
            <a:r>
              <a:rPr lang="en-US" altLang="ja-JP" dirty="0" smtClean="0"/>
              <a:t>includes the public key </a:t>
            </a:r>
          </a:p>
          <a:p>
            <a:r>
              <a:rPr lang="en-US" altLang="ja-JP" dirty="0" smtClean="0"/>
              <a:t>AP verifies the STA using the public key before forwarding the packet.</a:t>
            </a:r>
          </a:p>
          <a:p>
            <a:r>
              <a:rPr lang="en-US" altLang="ja-JP" dirty="0" smtClean="0"/>
              <a:t>Note: mechanisms for verification of the public key by AP required</a:t>
            </a:r>
          </a:p>
          <a:p>
            <a:r>
              <a:rPr lang="en-US" altLang="ja-JP" dirty="0" smtClean="0"/>
              <a:t>Note: both STA &amp; AP may use a shared secret key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5868752" y="2511165"/>
            <a:ext cx="1033314" cy="4592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=""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5868144" y="2976769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3">
            <a:extLst>
              <a:ext uri="{FF2B5EF4-FFF2-40B4-BE49-F238E27FC236}">
                <a16:creationId xmlns="" xmlns:a16="http://schemas.microsoft.com/office/drawing/2014/main" id="{43093ED7-535A-C249-AEA8-2F0B6ABDEC4A}"/>
              </a:ext>
            </a:extLst>
          </p:cNvPr>
          <p:cNvSpPr txBox="1"/>
          <p:nvPr/>
        </p:nvSpPr>
        <p:spPr>
          <a:xfrm>
            <a:off x="5877801" y="3636313"/>
            <a:ext cx="1024264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34">
            <a:extLst>
              <a:ext uri="{FF2B5EF4-FFF2-40B4-BE49-F238E27FC236}">
                <a16:creationId xmlns=""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29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Option </a:t>
            </a:r>
            <a:r>
              <a:rPr lang="en-US" altLang="ja-JP" dirty="0"/>
              <a:t>3</a:t>
            </a:r>
            <a:r>
              <a:rPr kumimoji="1" lang="en-US" altLang="ja-JP" dirty="0" smtClean="0"/>
              <a:t>: L2 encryption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413" y="3947747"/>
            <a:ext cx="7886700" cy="2269706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STA </a:t>
            </a:r>
            <a:r>
              <a:rPr lang="en-US" altLang="ja-JP" dirty="0"/>
              <a:t>is pre-installed with the Server address &amp; </a:t>
            </a:r>
            <a:r>
              <a:rPr lang="en-US" altLang="ja-JP" dirty="0" smtClean="0"/>
              <a:t>a public key</a:t>
            </a:r>
          </a:p>
          <a:p>
            <a:r>
              <a:rPr lang="en-US" altLang="ja-JP" dirty="0" smtClean="0"/>
              <a:t>AP is pre-installed with a private key </a:t>
            </a:r>
          </a:p>
          <a:p>
            <a:r>
              <a:rPr lang="en-US" altLang="ja-JP" dirty="0" smtClean="0"/>
              <a:t>STA encrypts data (and server address) using the public key</a:t>
            </a:r>
          </a:p>
          <a:p>
            <a:r>
              <a:rPr lang="en-US" altLang="ja-JP" dirty="0" smtClean="0"/>
              <a:t>AP verifies the payload (and address) using the private key before forwarding the packet.</a:t>
            </a:r>
          </a:p>
          <a:p>
            <a:r>
              <a:rPr lang="en-US" altLang="ja-JP" dirty="0"/>
              <a:t>Note: both STA &amp; AP may use a shared </a:t>
            </a:r>
            <a:r>
              <a:rPr lang="en-US" altLang="ja-JP" dirty="0" smtClean="0"/>
              <a:t>key</a:t>
            </a:r>
          </a:p>
          <a:p>
            <a:r>
              <a:rPr lang="en-US" altLang="ja-JP" dirty="0" smtClean="0"/>
              <a:t>Note: If key update is needed STA may receive updated public key distributed by AP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5842942" y="2492896"/>
            <a:ext cx="1033314" cy="4592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=""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5842334" y="2958500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34">
            <a:extLst>
              <a:ext uri="{FF2B5EF4-FFF2-40B4-BE49-F238E27FC236}">
                <a16:creationId xmlns=""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24" name="テキスト ボックス 34">
            <a:extLst>
              <a:ext uri="{FF2B5EF4-FFF2-40B4-BE49-F238E27FC236}">
                <a16:creationId xmlns=""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4601198" y="1706016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6405621" y="2835834"/>
            <a:ext cx="1135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encrypted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9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r>
              <a:rPr lang="en-US" altLang="ja-JP" dirty="0"/>
              <a:t>O</a:t>
            </a:r>
            <a:r>
              <a:rPr lang="en-US" altLang="ja-JP" dirty="0" smtClean="0"/>
              <a:t>ption 4</a:t>
            </a:r>
            <a:r>
              <a:rPr kumimoji="1" lang="en-US" altLang="ja-JP" dirty="0" smtClean="0"/>
              <a:t>: Server address signed by CA and L2 encryption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470" y="4197118"/>
            <a:ext cx="8263059" cy="2195927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AP </a:t>
            </a:r>
            <a:r>
              <a:rPr lang="en-US" altLang="ja-JP" dirty="0"/>
              <a:t>is pre-installed with the </a:t>
            </a:r>
            <a:r>
              <a:rPr lang="en-US" altLang="ja-JP" dirty="0" smtClean="0"/>
              <a:t>CA </a:t>
            </a:r>
            <a:r>
              <a:rPr lang="en-US" altLang="ja-JP" dirty="0"/>
              <a:t>certificate </a:t>
            </a:r>
          </a:p>
          <a:p>
            <a:r>
              <a:rPr lang="en-US" altLang="ja-JP" dirty="0"/>
              <a:t>STA is pre-installed with the Server address &amp; CA certificate</a:t>
            </a:r>
          </a:p>
          <a:p>
            <a:r>
              <a:rPr lang="en-US" altLang="ja-JP" dirty="0" smtClean="0"/>
              <a:t>STA &amp; AP use a shared key or a pre-installed private/public </a:t>
            </a:r>
            <a:r>
              <a:rPr lang="en-US" altLang="ja-JP" dirty="0"/>
              <a:t>key pair.</a:t>
            </a:r>
          </a:p>
          <a:p>
            <a:r>
              <a:rPr lang="en-US" altLang="ja-JP" dirty="0" smtClean="0"/>
              <a:t>Data </a:t>
            </a:r>
            <a:r>
              <a:rPr lang="en-US" altLang="ja-JP" dirty="0"/>
              <a:t>transmissions are signed by private key</a:t>
            </a:r>
          </a:p>
          <a:p>
            <a:r>
              <a:rPr lang="en-US" altLang="ja-JP" dirty="0"/>
              <a:t>AP </a:t>
            </a:r>
            <a:r>
              <a:rPr lang="en-US" altLang="ja-JP" dirty="0" smtClean="0"/>
              <a:t>uses shared/private key to decrypt the packet and verifies </a:t>
            </a:r>
            <a:r>
              <a:rPr lang="en-US" altLang="ja-JP" dirty="0"/>
              <a:t>the </a:t>
            </a:r>
            <a:r>
              <a:rPr lang="en-US" altLang="ja-JP" dirty="0" smtClean="0"/>
              <a:t>STA identity, and </a:t>
            </a:r>
            <a:r>
              <a:rPr lang="en-US" altLang="ja-JP" dirty="0"/>
              <a:t>the destination address using the </a:t>
            </a:r>
            <a:r>
              <a:rPr lang="en-US" altLang="ja-JP" dirty="0" smtClean="0"/>
              <a:t>certificate</a:t>
            </a:r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5940760" y="2492896"/>
            <a:ext cx="1033314" cy="4480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=""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5940152" y="2947285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34">
            <a:extLst>
              <a:ext uri="{FF2B5EF4-FFF2-40B4-BE49-F238E27FC236}">
                <a16:creationId xmlns=""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33">
            <a:extLst>
              <a:ext uri="{FF2B5EF4-FFF2-40B4-BE49-F238E27FC236}">
                <a16:creationId xmlns="" xmlns:a16="http://schemas.microsoft.com/office/drawing/2014/main" id="{43093ED7-535A-C249-AEA8-2F0B6ABDEC4A}"/>
              </a:ext>
            </a:extLst>
          </p:cNvPr>
          <p:cNvSpPr txBox="1"/>
          <p:nvPr/>
        </p:nvSpPr>
        <p:spPr>
          <a:xfrm>
            <a:off x="5940152" y="3532060"/>
            <a:ext cx="1033921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signature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27" name="テキスト ボックス 34">
            <a:extLst>
              <a:ext uri="{FF2B5EF4-FFF2-40B4-BE49-F238E27FC236}">
                <a16:creationId xmlns=""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4571999" y="1697947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6477629" y="3051858"/>
            <a:ext cx="1135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encrypted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26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possible solution has been shown for different security requirements that may emerge from the security threat analysis to be conducted by TG.</a:t>
            </a:r>
          </a:p>
          <a:p>
            <a:r>
              <a:rPr lang="en-US"/>
              <a:t>B</a:t>
            </a:r>
            <a:r>
              <a:rPr lang="en-US" smtClean="0"/>
              <a:t>y </a:t>
            </a:r>
            <a:r>
              <a:rPr lang="en-US" dirty="0" smtClean="0"/>
              <a:t>use of digital signature by CA, the AP can</a:t>
            </a:r>
          </a:p>
          <a:p>
            <a:pPr marL="685800" lvl="1" indent="-342900">
              <a:buAutoNum type="alphaLcParenR"/>
            </a:pPr>
            <a:r>
              <a:rPr lang="en-US" dirty="0"/>
              <a:t>V</a:t>
            </a:r>
            <a:r>
              <a:rPr lang="en-US" dirty="0" smtClean="0"/>
              <a:t>erify the </a:t>
            </a:r>
            <a:r>
              <a:rPr lang="en-US" dirty="0"/>
              <a:t>identity of the </a:t>
            </a:r>
            <a:r>
              <a:rPr lang="en-US" dirty="0" smtClean="0"/>
              <a:t>STA</a:t>
            </a:r>
          </a:p>
          <a:p>
            <a:pPr marL="685800" lvl="1" indent="-342900">
              <a:buAutoNum type="alphaLcParenR"/>
            </a:pPr>
            <a:r>
              <a:rPr lang="en-US" dirty="0" smtClean="0"/>
              <a:t>Verify the </a:t>
            </a:r>
            <a:r>
              <a:rPr lang="en-US" dirty="0"/>
              <a:t>destination (IP) address of the data is not </a:t>
            </a:r>
            <a:r>
              <a:rPr lang="en-US" dirty="0" smtClean="0"/>
              <a:t>corrupted</a:t>
            </a:r>
          </a:p>
          <a:p>
            <a:pPr marL="685800" lvl="1" indent="-342900">
              <a:buAutoNum type="alphaLcParenR"/>
            </a:pPr>
            <a:r>
              <a:rPr lang="en-US" dirty="0"/>
              <a:t>D</a:t>
            </a:r>
            <a:r>
              <a:rPr lang="en-US" dirty="0" smtClean="0"/>
              <a:t>ecide </a:t>
            </a:r>
            <a:r>
              <a:rPr lang="en-US" dirty="0"/>
              <a:t>based on the signature / identity of the STA, </a:t>
            </a:r>
            <a:r>
              <a:rPr lang="en-US" dirty="0" smtClean="0"/>
              <a:t>whether to forward </a:t>
            </a:r>
            <a:r>
              <a:rPr lang="en-US" dirty="0"/>
              <a:t>the </a:t>
            </a:r>
            <a:r>
              <a:rPr lang="en-US" dirty="0" smtClean="0"/>
              <a:t>packet</a:t>
            </a:r>
          </a:p>
          <a:p>
            <a:pPr marL="685800" lvl="1" indent="-342900">
              <a:buAutoNum type="alphaLcParenR"/>
            </a:pPr>
            <a:r>
              <a:rPr lang="en-US" dirty="0"/>
              <a:t>D</a:t>
            </a:r>
            <a:r>
              <a:rPr lang="en-US" dirty="0" smtClean="0"/>
              <a:t>ecide </a:t>
            </a:r>
            <a:r>
              <a:rPr lang="en-US" dirty="0"/>
              <a:t>based on the server (IP) address if the packet should be forwarded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Bahar Sadeghi,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5735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41480</TotalTime>
  <Words>677</Words>
  <Application>Microsoft Office PowerPoint</Application>
  <PresentationFormat>On-screen Show (4:3)</PresentationFormat>
  <Paragraphs>129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Microsoft Word 97 - 2003 Document</vt:lpstr>
      <vt:lpstr>Potential L2 security options for UL BCS</vt:lpstr>
      <vt:lpstr>Abstract</vt:lpstr>
      <vt:lpstr> UL Options</vt:lpstr>
      <vt:lpstr> Option 1: Server address is signed by CA</vt:lpstr>
      <vt:lpstr> Option 2: L2 authentication</vt:lpstr>
      <vt:lpstr> Option 3: L2 encryption</vt:lpstr>
      <vt:lpstr> Option 4: Server address signed by CA and L2 encryption</vt:lpstr>
      <vt:lpstr>Summary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Sadeghi, Bahareh</cp:lastModifiedBy>
  <cp:revision>293</cp:revision>
  <cp:lastPrinted>1601-01-01T00:00:00Z</cp:lastPrinted>
  <dcterms:created xsi:type="dcterms:W3CDTF">2017-06-12T10:59:22Z</dcterms:created>
  <dcterms:modified xsi:type="dcterms:W3CDTF">2018-07-03T13:38:05Z</dcterms:modified>
  <cp:category/>
</cp:coreProperties>
</file>