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39" r:id="rId3"/>
    <p:sldId id="340" r:id="rId4"/>
    <p:sldId id="346" r:id="rId5"/>
    <p:sldId id="366" r:id="rId6"/>
    <p:sldId id="367" r:id="rId7"/>
    <p:sldId id="364" r:id="rId8"/>
    <p:sldId id="363" r:id="rId9"/>
    <p:sldId id="358" r:id="rId10"/>
    <p:sldId id="368" r:id="rId11"/>
    <p:sldId id="370" r:id="rId12"/>
    <p:sldId id="369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00"/>
    <a:srgbClr val="FF9900"/>
    <a:srgbClr val="66CCFF"/>
    <a:srgbClr val="FF7C80"/>
    <a:srgbClr val="00CCFF"/>
    <a:srgbClr val="FFCC99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71" d="100"/>
          <a:sy n="71" d="100"/>
        </p:scale>
        <p:origin x="1260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802.11-18/1129r4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Discussion on WUR FDMA Padding Issues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745611"/>
              </p:ext>
            </p:extLst>
          </p:nvPr>
        </p:nvGraphicFramePr>
        <p:xfrm>
          <a:off x="476250" y="3352800"/>
          <a:ext cx="8477250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2" name="Document" r:id="rId4" imgW="8660564" imgH="3304737" progId="Word.Document.8">
                  <p:embed/>
                </p:oleObj>
              </mc:Choice>
              <mc:Fallback>
                <p:oleObj name="Document" r:id="rId4" imgW="8660564" imgH="330473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3352800"/>
                        <a:ext cx="8477250" cy="3238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371600"/>
            <a:ext cx="8153399" cy="48768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Do you agree </a:t>
            </a:r>
            <a:r>
              <a:rPr lang="en-US" dirty="0" smtClean="0"/>
              <a:t>that </a:t>
            </a:r>
            <a:r>
              <a:rPr lang="en-US" dirty="0" smtClean="0"/>
              <a:t>the </a:t>
            </a:r>
            <a:r>
              <a:rPr lang="en-US" dirty="0" smtClean="0"/>
              <a:t>FDMA </a:t>
            </a:r>
            <a:r>
              <a:rPr lang="en-US" dirty="0" smtClean="0"/>
              <a:t>packet shall pad </a:t>
            </a:r>
            <a:r>
              <a:rPr lang="en-US" dirty="0" smtClean="0"/>
              <a:t>all 20MHz </a:t>
            </a:r>
            <a:r>
              <a:rPr lang="en-US" dirty="0" err="1" smtClean="0"/>
              <a:t>subchannels</a:t>
            </a:r>
            <a:r>
              <a:rPr lang="en-US" dirty="0" smtClean="0"/>
              <a:t> to the same </a:t>
            </a:r>
            <a:r>
              <a:rPr lang="en-US" dirty="0" smtClean="0"/>
              <a:t>length?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75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371600"/>
            <a:ext cx="8153399" cy="48768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Do you agree to change the FDMA padding as the following: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Pad all 20MHz </a:t>
            </a:r>
            <a:r>
              <a:rPr lang="en-US" dirty="0" err="1" smtClean="0"/>
              <a:t>subchannels</a:t>
            </a:r>
            <a:r>
              <a:rPr lang="en-US" dirty="0" smtClean="0"/>
              <a:t> to the same length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2: Limit FDMA to </a:t>
            </a:r>
            <a:r>
              <a:rPr lang="en-US" dirty="0" smtClean="0"/>
              <a:t>equal duration without padding on all 20MHz </a:t>
            </a:r>
            <a:r>
              <a:rPr lang="en-US" dirty="0" err="1" smtClean="0"/>
              <a:t>subchannels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3: No change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30/9/14/3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862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Straw Poll (PHY Ad Hoc)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371600"/>
            <a:ext cx="8153399" cy="48768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Do you agree to change the FDMA padding as the following: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Pad all 20MHz </a:t>
            </a:r>
            <a:r>
              <a:rPr lang="en-US" dirty="0" err="1" smtClean="0"/>
              <a:t>subchannels</a:t>
            </a:r>
            <a:r>
              <a:rPr lang="en-US" dirty="0" smtClean="0"/>
              <a:t> to the same length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2: Limit FDMA to basic-mode-operating AP </a:t>
            </a:r>
            <a:r>
              <a:rPr lang="en-US" dirty="0"/>
              <a:t>only, allow only equal rate </a:t>
            </a:r>
            <a:r>
              <a:rPr lang="en-US"/>
              <a:t>across </a:t>
            </a:r>
            <a:r>
              <a:rPr lang="en-US" smtClean="0"/>
              <a:t>all 20MHz </a:t>
            </a:r>
            <a:r>
              <a:rPr lang="en-US" dirty="0" err="1"/>
              <a:t>subchannels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No: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2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Option </a:t>
            </a:r>
            <a:r>
              <a:rPr lang="en-US" dirty="0" smtClean="0"/>
              <a:t>2: 5</a:t>
            </a:r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No: 2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Abstain: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47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May meeting, the concept of padding for WUR FDMA mode passes the motion [1].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Padding is only required on primary </a:t>
            </a:r>
            <a:r>
              <a:rPr lang="en-US" dirty="0"/>
              <a:t>20MHz </a:t>
            </a:r>
            <a:r>
              <a:rPr lang="en-US" dirty="0" smtClean="0"/>
              <a:t>sub-channel to align with the sub-channel with the longest duration.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LSIG LENGTH field signals the packet length of primary 20MHz sub-channel.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contribution, we discuss the potential coexistence issue of this padding scheme with legacy </a:t>
            </a:r>
            <a:r>
              <a:rPr lang="en-US" dirty="0" err="1" smtClean="0"/>
              <a:t>WiFi</a:t>
            </a:r>
            <a:r>
              <a:rPr lang="en-US" dirty="0" smtClean="0"/>
              <a:t> devices.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smtClean="0"/>
              <a:t>Recap: WUR FDMA Padding 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711" y="1566027"/>
            <a:ext cx="7991190" cy="2282073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846789" y="4038600"/>
            <a:ext cx="7618412" cy="2055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The transmission on WUR primary 20MHz channel is equal to or longer than transmissions on other channels in WUR FDMA transmission.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If needed, the Padding is used to ensure that transmissions on the WUR primary channel always have the length indicated by L-length field in L-SIG.</a:t>
            </a:r>
          </a:p>
        </p:txBody>
      </p:sp>
    </p:spTree>
    <p:extLst>
      <p:ext uri="{BB962C8B-B14F-4D97-AF65-F5344CB8AC3E}">
        <p14:creationId xmlns:p14="http://schemas.microsoft.com/office/powerpoint/2010/main" val="26257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Coexistence Issues: OBSS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5720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LSIG LENGTH field signals the duration of PPDU.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OBSS device only listens to the its own primary 20MHz channel, which can be a different channel from the BSS.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current </a:t>
            </a:r>
            <a:r>
              <a:rPr lang="en-US" dirty="0" err="1">
                <a:solidFill>
                  <a:schemeClr val="tx1"/>
                </a:solidFill>
              </a:rPr>
              <a:t>WiFi</a:t>
            </a:r>
            <a:r>
              <a:rPr lang="en-US" dirty="0">
                <a:solidFill>
                  <a:schemeClr val="tx1"/>
                </a:solidFill>
              </a:rPr>
              <a:t> market, there are some devices that do NOT fully honor the CCA rule for LSIG LENGTH: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If STA detects significant energy drop </a:t>
            </a:r>
            <a:r>
              <a:rPr lang="en-US" dirty="0" smtClean="0">
                <a:solidFill>
                  <a:schemeClr val="tx1"/>
                </a:solidFill>
              </a:rPr>
              <a:t>by </a:t>
            </a:r>
            <a:r>
              <a:rPr lang="en-US" dirty="0" err="1" smtClean="0">
                <a:solidFill>
                  <a:schemeClr val="tx1"/>
                </a:solidFill>
              </a:rPr>
              <a:t>xdB</a:t>
            </a:r>
            <a:r>
              <a:rPr lang="en-US" dirty="0" smtClean="0">
                <a:solidFill>
                  <a:schemeClr val="tx1"/>
                </a:solidFill>
              </a:rPr>
              <a:t> during reception, </a:t>
            </a:r>
            <a:r>
              <a:rPr lang="en-US" dirty="0">
                <a:solidFill>
                  <a:schemeClr val="tx1"/>
                </a:solidFill>
              </a:rPr>
              <a:t>the Rx state machine will abort and reset CCA.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If the WUR FDMA packet does not align the energy on all 20MHz sub-channels, the listening STA will observe big energy drop in WUR portion, ~6dB for 80MHz.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The listening </a:t>
            </a:r>
            <a:r>
              <a:rPr lang="en-US" dirty="0" smtClean="0"/>
              <a:t>OBSS device may </a:t>
            </a:r>
            <a:r>
              <a:rPr lang="en-US" dirty="0"/>
              <a:t>start </a:t>
            </a:r>
            <a:r>
              <a:rPr lang="en-US" dirty="0" smtClean="0"/>
              <a:t>transmission, </a:t>
            </a:r>
            <a:r>
              <a:rPr lang="en-US" dirty="0"/>
              <a:t>and will </a:t>
            </a:r>
            <a:r>
              <a:rPr lang="en-US" dirty="0" smtClean="0"/>
              <a:t>collide with ongoing </a:t>
            </a:r>
            <a:r>
              <a:rPr lang="en-US" dirty="0"/>
              <a:t>WUR packet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94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581" y="397478"/>
            <a:ext cx="7770813" cy="1065213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5" name="Content Placeholder 2"/>
          <p:cNvSpPr>
            <a:spLocks noGrp="1"/>
          </p:cNvSpPr>
          <p:nvPr>
            <p:ph idx="1"/>
          </p:nvPr>
        </p:nvSpPr>
        <p:spPr>
          <a:xfrm>
            <a:off x="546148" y="5562600"/>
            <a:ext cx="8445452" cy="97914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 smtClean="0"/>
              <a:t>OBSS primary channel lies on the secondary 20MHz of the BSS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 smtClean="0"/>
              <a:t>OBSS STA1 received power is &lt;-72dBm on all 20MHz, but is able to decode WUR LSIG.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 smtClean="0"/>
              <a:t>OBSS STA1 can start 80MHz packet transmission and collide with WUR packet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828800" y="1219200"/>
            <a:ext cx="2409825" cy="2346693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Isosceles Triangle 7"/>
          <p:cNvSpPr/>
          <p:nvPr/>
        </p:nvSpPr>
        <p:spPr bwMode="auto">
          <a:xfrm>
            <a:off x="2830595" y="2278150"/>
            <a:ext cx="213866" cy="297615"/>
          </a:xfrm>
          <a:prstGeom prst="triangle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3992790" y="2426957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3000470" y="1900760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545440" y="2842895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387166" y="2153073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Straight Arrow Connector 18"/>
          <p:cNvCxnSpPr>
            <a:stCxn id="8" idx="0"/>
            <a:endCxn id="10" idx="4"/>
          </p:cNvCxnSpPr>
          <p:nvPr/>
        </p:nvCxnSpPr>
        <p:spPr bwMode="auto">
          <a:xfrm flipV="1">
            <a:off x="2937528" y="2049567"/>
            <a:ext cx="134231" cy="2285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>
            <a:stCxn id="8" idx="5"/>
            <a:endCxn id="9" idx="2"/>
          </p:cNvCxnSpPr>
          <p:nvPr/>
        </p:nvCxnSpPr>
        <p:spPr bwMode="auto">
          <a:xfrm>
            <a:off x="2990995" y="2426958"/>
            <a:ext cx="1001795" cy="744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>
            <a:stCxn id="8" idx="3"/>
            <a:endCxn id="11" idx="7"/>
          </p:cNvCxnSpPr>
          <p:nvPr/>
        </p:nvCxnSpPr>
        <p:spPr bwMode="auto">
          <a:xfrm flipH="1">
            <a:off x="2667138" y="2575765"/>
            <a:ext cx="270390" cy="2889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stCxn id="8" idx="1"/>
            <a:endCxn id="17" idx="5"/>
          </p:cNvCxnSpPr>
          <p:nvPr/>
        </p:nvCxnSpPr>
        <p:spPr bwMode="auto">
          <a:xfrm flipH="1" flipV="1">
            <a:off x="2508863" y="2280088"/>
            <a:ext cx="375199" cy="1468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2701556" y="1319720"/>
            <a:ext cx="471202" cy="3005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BSS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676775" y="1266045"/>
            <a:ext cx="2409825" cy="2346693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Isosceles Triangle 12"/>
          <p:cNvSpPr/>
          <p:nvPr/>
        </p:nvSpPr>
        <p:spPr bwMode="auto">
          <a:xfrm>
            <a:off x="5678570" y="2324995"/>
            <a:ext cx="213866" cy="297615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462746" y="2622610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600088" y="1976541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236745" y="3006554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488793" y="1422568"/>
            <a:ext cx="592676" cy="3005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OBSS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367496" y="2842895"/>
            <a:ext cx="809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OBSS STA1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9" name="Straight Arrow Connector 68"/>
          <p:cNvCxnSpPr>
            <a:stCxn id="8" idx="3"/>
            <a:endCxn id="16" idx="2"/>
          </p:cNvCxnSpPr>
          <p:nvPr/>
        </p:nvCxnSpPr>
        <p:spPr bwMode="auto">
          <a:xfrm>
            <a:off x="2937528" y="2575765"/>
            <a:ext cx="2299217" cy="5051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grpSp>
        <p:nvGrpSpPr>
          <p:cNvPr id="74" name="Group 73"/>
          <p:cNvGrpSpPr/>
          <p:nvPr/>
        </p:nvGrpSpPr>
        <p:grpSpPr>
          <a:xfrm>
            <a:off x="194210" y="3657600"/>
            <a:ext cx="8863419" cy="1796271"/>
            <a:chOff x="194210" y="3765979"/>
            <a:chExt cx="8863419" cy="1796271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198145" y="3862645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474480" y="3862644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103146" y="3947366"/>
              <a:ext cx="1981200" cy="200831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5084347" y="3947366"/>
              <a:ext cx="3973282" cy="200158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198145" y="4284140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474480" y="4284139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198145" y="4699219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474480" y="4699218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3103145" y="4783940"/>
              <a:ext cx="1066800" cy="200831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4169945" y="4783940"/>
              <a:ext cx="1047735" cy="205767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1198145" y="5117130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474480" y="5117129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3122210" y="4416752"/>
              <a:ext cx="1066800" cy="200831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4189010" y="4416752"/>
              <a:ext cx="1047735" cy="205767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103145" y="5172615"/>
              <a:ext cx="1066800" cy="200831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4169945" y="5172615"/>
              <a:ext cx="1047735" cy="205767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54976" y="3821859"/>
              <a:ext cx="9925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BSS Primary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36853" y="4223988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64650" y="4662331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40MHz-1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 bwMode="auto">
            <a:xfrm>
              <a:off x="5236745" y="3765979"/>
              <a:ext cx="0" cy="1796271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00206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" name="TextBox 72"/>
            <p:cNvSpPr txBox="1"/>
            <p:nvPr/>
          </p:nvSpPr>
          <p:spPr>
            <a:xfrm>
              <a:off x="194210" y="5080242"/>
              <a:ext cx="11743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B050"/>
                  </a:solidFill>
                </a:rPr>
                <a:t>OBSS Primary 20MHz</a:t>
              </a:r>
              <a:endParaRPr lang="en-US" sz="1200" dirty="0">
                <a:solidFill>
                  <a:srgbClr val="00B050"/>
                </a:solidFill>
              </a:endParaRP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854277" y="2662929"/>
            <a:ext cx="604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WUR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6819721" y="3838988"/>
            <a:ext cx="2237908" cy="1500568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83" name="Straight Arrow Connector 82"/>
          <p:cNvCxnSpPr>
            <a:stCxn id="49" idx="3"/>
          </p:cNvCxnSpPr>
          <p:nvPr/>
        </p:nvCxnSpPr>
        <p:spPr bwMode="auto">
          <a:xfrm>
            <a:off x="5217680" y="5167120"/>
            <a:ext cx="1602041" cy="52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5468108" y="5202695"/>
            <a:ext cx="1174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00B050"/>
                </a:solidFill>
              </a:rPr>
              <a:t>AIFS+backoff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9" name="Lightning Bolt 88"/>
          <p:cNvSpPr/>
          <p:nvPr/>
        </p:nvSpPr>
        <p:spPr bwMode="auto">
          <a:xfrm rot="8678881">
            <a:off x="8064388" y="3552426"/>
            <a:ext cx="416877" cy="783770"/>
          </a:xfrm>
          <a:prstGeom prst="lightningBol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582291" y="3273249"/>
            <a:ext cx="1381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Collision to STA2 WUR reception !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613142" y="1935141"/>
            <a:ext cx="759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BSS STA1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036455" y="4535949"/>
            <a:ext cx="17584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STA1: 80MHz .11 </a:t>
            </a:r>
            <a:r>
              <a:rPr lang="en-US" sz="1200" dirty="0" smtClean="0">
                <a:solidFill>
                  <a:schemeClr val="tx1"/>
                </a:solidFill>
              </a:rPr>
              <a:t>packet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94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Coexistence Issues: 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45720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STAs within the BSS, similar coexistence issue can also happen.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The listening STAs may constantly monitor the incoming packet </a:t>
            </a:r>
            <a:r>
              <a:rPr lang="en-US" dirty="0" smtClean="0">
                <a:solidFill>
                  <a:schemeClr val="tx1"/>
                </a:solidFill>
              </a:rPr>
              <a:t>power within its device bandwidth.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Even the STA </a:t>
            </a:r>
            <a:r>
              <a:rPr lang="en-US" dirty="0" smtClean="0"/>
              <a:t>correctly decodes </a:t>
            </a:r>
            <a:r>
              <a:rPr lang="en-US" dirty="0"/>
              <a:t>the LENGTH on </a:t>
            </a:r>
            <a:r>
              <a:rPr lang="en-US" dirty="0" smtClean="0"/>
              <a:t>the primary </a:t>
            </a:r>
            <a:r>
              <a:rPr lang="en-US" dirty="0"/>
              <a:t>20MHz channel</a:t>
            </a:r>
            <a:r>
              <a:rPr lang="en-US" dirty="0" smtClean="0"/>
              <a:t>.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If AGC detects power drop </a:t>
            </a:r>
            <a:r>
              <a:rPr lang="en-US" dirty="0">
                <a:solidFill>
                  <a:schemeClr val="tx1"/>
                </a:solidFill>
              </a:rPr>
              <a:t>by </a:t>
            </a:r>
            <a:r>
              <a:rPr lang="en-US" dirty="0" err="1">
                <a:solidFill>
                  <a:schemeClr val="tx1"/>
                </a:solidFill>
              </a:rPr>
              <a:t>xdB</a:t>
            </a:r>
            <a:r>
              <a:rPr lang="en-US" dirty="0">
                <a:solidFill>
                  <a:schemeClr val="tx1"/>
                </a:solidFill>
              </a:rPr>
              <a:t> during reception, the Rx state machine </a:t>
            </a:r>
            <a:r>
              <a:rPr lang="en-US" dirty="0" smtClean="0">
                <a:solidFill>
                  <a:schemeClr val="tx1"/>
                </a:solidFill>
              </a:rPr>
              <a:t>may </a:t>
            </a:r>
            <a:r>
              <a:rPr lang="en-US" dirty="0">
                <a:solidFill>
                  <a:schemeClr val="tx1"/>
                </a:solidFill>
              </a:rPr>
              <a:t>abort and reset CCA</a:t>
            </a: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WUR FDMA </a:t>
            </a:r>
            <a:r>
              <a:rPr lang="en-US" dirty="0" smtClean="0"/>
              <a:t>packets that do not </a:t>
            </a:r>
            <a:r>
              <a:rPr lang="en-US" dirty="0"/>
              <a:t>align the energy on all 20MHz sub-channels, </a:t>
            </a:r>
            <a:r>
              <a:rPr lang="en-US" dirty="0" smtClean="0"/>
              <a:t>the </a:t>
            </a:r>
            <a:r>
              <a:rPr lang="en-US" dirty="0"/>
              <a:t>listening </a:t>
            </a:r>
            <a:r>
              <a:rPr lang="en-US" dirty="0" smtClean="0"/>
              <a:t>BSS STA may </a:t>
            </a:r>
            <a:r>
              <a:rPr lang="en-US" dirty="0"/>
              <a:t>start </a:t>
            </a:r>
            <a:r>
              <a:rPr lang="en-US" dirty="0" smtClean="0"/>
              <a:t>transmission during the WUR packet, </a:t>
            </a:r>
            <a:r>
              <a:rPr lang="en-US" dirty="0"/>
              <a:t>and </a:t>
            </a:r>
            <a:r>
              <a:rPr lang="en-US" dirty="0" smtClean="0"/>
              <a:t>cause collision.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9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806" y="1295272"/>
            <a:ext cx="8413918" cy="495312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Option 1: Pad </a:t>
            </a:r>
            <a:r>
              <a:rPr lang="en-US" dirty="0"/>
              <a:t>all 20Mhz sub-channels to the same length.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The length equals the longest duration among all 20MHz sub-channels.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No extra cost for implementation.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Option 2: equal rate/format FDMA mode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Limit FDMA to basic-mode-only operating AP, and allow only equal rate across 20MHz </a:t>
            </a:r>
            <a:r>
              <a:rPr lang="en-US" dirty="0" err="1" smtClean="0"/>
              <a:t>subchannels</a:t>
            </a:r>
            <a:r>
              <a:rPr lang="en-US" dirty="0" smtClean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No padding is needed.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“basic mode” means WUR with 6 bytes payload and no frame body.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grpSp>
        <p:nvGrpSpPr>
          <p:cNvPr id="32" name="Group 31"/>
          <p:cNvGrpSpPr/>
          <p:nvPr/>
        </p:nvGrpSpPr>
        <p:grpSpPr>
          <a:xfrm>
            <a:off x="304800" y="2571237"/>
            <a:ext cx="8724260" cy="1848363"/>
            <a:chOff x="209076" y="3048000"/>
            <a:chExt cx="8724260" cy="1848363"/>
          </a:xfrm>
        </p:grpSpPr>
        <p:sp>
          <p:nvSpPr>
            <p:cNvPr id="7" name="Rectangle 6"/>
            <p:cNvSpPr/>
            <p:nvPr/>
          </p:nvSpPr>
          <p:spPr bwMode="auto">
            <a:xfrm>
              <a:off x="1002201" y="3153042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278536" y="3153041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907202" y="3274560"/>
              <a:ext cx="1981200" cy="24324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888402" y="3274561"/>
              <a:ext cx="4038599" cy="24324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002201" y="358166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278536" y="358166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002201" y="400798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278536" y="400798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907201" y="4097247"/>
              <a:ext cx="1066800" cy="23825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974001" y="4097246"/>
              <a:ext cx="1047735" cy="244114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002201" y="442708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278536" y="442708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907201" y="3707704"/>
              <a:ext cx="1066800" cy="223705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974001" y="3707704"/>
              <a:ext cx="1047735" cy="22920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907201" y="4523566"/>
              <a:ext cx="1066800" cy="231037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74001" y="4522286"/>
              <a:ext cx="1047735" cy="236715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80410" y="3113859"/>
              <a:ext cx="6928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Primary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25461" y="3592185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9076" y="4189947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>
                  <a:solidFill>
                    <a:schemeClr val="tx1"/>
                  </a:solidFill>
                </a:rPr>
                <a:t>4</a:t>
              </a:r>
              <a:r>
                <a:rPr lang="en-US" sz="1200" dirty="0" smtClean="0">
                  <a:solidFill>
                    <a:schemeClr val="tx1"/>
                  </a:solidFill>
                </a:rPr>
                <a:t>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5021737" y="3712107"/>
              <a:ext cx="3905264" cy="229203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5032335" y="4097246"/>
              <a:ext cx="3894666" cy="244114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021735" y="4522286"/>
              <a:ext cx="3905265" cy="236715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8933336" y="3048000"/>
              <a:ext cx="0" cy="1848363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rgbClr val="C0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94274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371600"/>
            <a:ext cx="8153399" cy="48768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In WUR FDMA </a:t>
            </a:r>
            <a:r>
              <a:rPr lang="en-US" dirty="0" smtClean="0"/>
              <a:t>mode, primary-20MHz-only </a:t>
            </a:r>
            <a:r>
              <a:rPr lang="en-US" dirty="0"/>
              <a:t>padding </a:t>
            </a:r>
            <a:r>
              <a:rPr lang="en-US" dirty="0" smtClean="0"/>
              <a:t>is proposed in the previous meeting [1].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current </a:t>
            </a:r>
            <a:r>
              <a:rPr lang="en-US" dirty="0" err="1"/>
              <a:t>WiFi</a:t>
            </a:r>
            <a:r>
              <a:rPr lang="en-US" dirty="0"/>
              <a:t> </a:t>
            </a:r>
            <a:r>
              <a:rPr lang="en-US" dirty="0" smtClean="0"/>
              <a:t>market, some devices do </a:t>
            </a:r>
            <a:r>
              <a:rPr lang="en-US" dirty="0"/>
              <a:t>NOT fully </a:t>
            </a:r>
            <a:r>
              <a:rPr lang="en-US" dirty="0" smtClean="0"/>
              <a:t>comply with the </a:t>
            </a:r>
            <a:r>
              <a:rPr lang="en-US" dirty="0"/>
              <a:t>CCA rule based on LSIG </a:t>
            </a:r>
            <a:r>
              <a:rPr lang="en-US" dirty="0" smtClean="0"/>
              <a:t>LENGTH.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OBSS/BSS devices that observes low reception energy of the BSS WUR packet may start wide-bandwidth transmission and cause coexistence issues.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Propose two solutions: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Pad all 20MHz sub-channel to equal length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2: Restrict FDMA to be used in basic mode and equal rate across 20MHz sub channels.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Avoid unintentional collision without cost.</a:t>
            </a:r>
          </a:p>
          <a:p>
            <a:pPr marL="57150" indent="0"/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>
              <a:buFont typeface="Arial" panose="020B0604020202020204" pitchFamily="34" charset="0"/>
              <a:buChar char="•"/>
            </a:pPr>
            <a:endParaRPr lang="en-US" dirty="0"/>
          </a:p>
          <a:p>
            <a:pPr marL="5715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14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113213"/>
          </a:xfrm>
        </p:spPr>
        <p:txBody>
          <a:bodyPr/>
          <a:lstStyle/>
          <a:p>
            <a:r>
              <a:rPr lang="en-US" dirty="0" smtClean="0"/>
              <a:t>[1] Dongguk and etc., 11-18-0762-04-00ba-efficient-wur-fdma-transmission</a:t>
            </a:r>
            <a:endParaRPr lang="en-US" dirty="0"/>
          </a:p>
          <a:p>
            <a:r>
              <a:rPr lang="en-US" dirty="0" smtClean="0"/>
              <a:t>[</a:t>
            </a:r>
            <a:r>
              <a:rPr lang="en-US" dirty="0"/>
              <a:t>2</a:t>
            </a:r>
            <a:r>
              <a:rPr lang="en-US" dirty="0" smtClean="0"/>
              <a:t>] Jianhan Liu and </a:t>
            </a:r>
            <a:r>
              <a:rPr lang="en-US" dirty="0" err="1" smtClean="0"/>
              <a:t>etc</a:t>
            </a:r>
            <a:r>
              <a:rPr lang="en-US" dirty="0" smtClean="0"/>
              <a:t>, 11-17-1625-06-00ba-efficient-fdma-transmission-schemes-for-wur-wlan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59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67949</TotalTime>
  <Words>916</Words>
  <Application>Microsoft Office PowerPoint</Application>
  <PresentationFormat>On-screen Show (4:3)</PresentationFormat>
  <Paragraphs>182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Office Theme</vt:lpstr>
      <vt:lpstr>Document</vt:lpstr>
      <vt:lpstr>Discussion on WUR FDMA Padding Issues</vt:lpstr>
      <vt:lpstr>Introduction</vt:lpstr>
      <vt:lpstr>Recap: WUR FDMA Padding [1]</vt:lpstr>
      <vt:lpstr>Coexistence Issues: OBSS</vt:lpstr>
      <vt:lpstr>Example</vt:lpstr>
      <vt:lpstr>Coexistence Issues: BSS</vt:lpstr>
      <vt:lpstr>Potential Solutions</vt:lpstr>
      <vt:lpstr>Summary</vt:lpstr>
      <vt:lpstr>References</vt:lpstr>
      <vt:lpstr>Motion</vt:lpstr>
      <vt:lpstr>Straw Poll</vt:lpstr>
      <vt:lpstr>Straw Poll (PHY Ad Hoc)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Rui Cao</cp:lastModifiedBy>
  <cp:revision>859</cp:revision>
  <cp:lastPrinted>1601-01-01T00:00:00Z</cp:lastPrinted>
  <dcterms:created xsi:type="dcterms:W3CDTF">2015-10-31T00:33:08Z</dcterms:created>
  <dcterms:modified xsi:type="dcterms:W3CDTF">2018-07-11T21:27:12Z</dcterms:modified>
</cp:coreProperties>
</file>