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40" r:id="rId4"/>
    <p:sldId id="346" r:id="rId5"/>
    <p:sldId id="366" r:id="rId6"/>
    <p:sldId id="367" r:id="rId7"/>
    <p:sldId id="364" r:id="rId8"/>
    <p:sldId id="363" r:id="rId9"/>
    <p:sldId id="358" r:id="rId10"/>
    <p:sldId id="36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FDMA Padding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2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change the FDMA padding as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</a:t>
            </a:r>
            <a:r>
              <a:rPr lang="en-US" dirty="0" err="1" smtClean="0"/>
              <a:t>subchannels</a:t>
            </a:r>
            <a:r>
              <a:rPr lang="en-US" dirty="0" smtClean="0"/>
              <a:t> to the same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Limit FDMA to </a:t>
            </a:r>
            <a:r>
              <a:rPr lang="en-US" dirty="0" smtClean="0"/>
              <a:t>basic-mode-operating AP only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Others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May meeting, the concept of padding for WUR FDMA mode passes the motion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Padding is only required on primary </a:t>
            </a:r>
            <a:r>
              <a:rPr lang="en-US" dirty="0"/>
              <a:t>20MHz </a:t>
            </a:r>
            <a:r>
              <a:rPr lang="en-US" dirty="0" smtClean="0"/>
              <a:t>sub-channel to align with the sub-channel with the longest duration.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LSIG LENGTH field signals the packet length of primary 20MHz sub-channel.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the potential coexistence issue of this padding scheme with legacy </a:t>
            </a:r>
            <a:r>
              <a:rPr lang="en-US" dirty="0" err="1" smtClean="0"/>
              <a:t>WiFi</a:t>
            </a:r>
            <a:r>
              <a:rPr lang="en-US" dirty="0" smtClean="0"/>
              <a:t>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1" y="1566027"/>
            <a:ext cx="7991190" cy="228207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6789" y="4038600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transmission on WUR primary 20MHz channel is equal to or longer than transmissions on other channels in WUR FDMA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If needed, the Padding is used to ensure that transmissions on the WUR primary channel always have the length indicated by L-length field in L-SIG.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LSIG LENGTH field signals the duration of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 device only listens to the its own primary 20MHz channel, which can be a different channel from the BSS.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current </a:t>
            </a:r>
            <a:r>
              <a:rPr lang="en-US" dirty="0" err="1">
                <a:solidFill>
                  <a:schemeClr val="tx1"/>
                </a:solidFill>
              </a:rPr>
              <a:t>WiFi</a:t>
            </a:r>
            <a:r>
              <a:rPr lang="en-US" dirty="0">
                <a:solidFill>
                  <a:schemeClr val="tx1"/>
                </a:solidFill>
              </a:rPr>
              <a:t> market, there are some devices that do NOT fully honor the CCA rule for LSIG LENGTH: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STA detects significant energy drop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xdB</a:t>
            </a:r>
            <a:r>
              <a:rPr lang="en-US" dirty="0" smtClean="0">
                <a:solidFill>
                  <a:schemeClr val="tx1"/>
                </a:solidFill>
              </a:rPr>
              <a:t> during reception, </a:t>
            </a:r>
            <a:r>
              <a:rPr lang="en-US" dirty="0">
                <a:solidFill>
                  <a:schemeClr val="tx1"/>
                </a:solidFill>
              </a:rPr>
              <a:t>the Rx state machine will abort and reset CCA.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WUR FDMA packet does not align the energy on all 20MHz sub-channels, the listening STA will observe big energy drop in WUR portion, ~6dB for 80MHz.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listening </a:t>
            </a:r>
            <a:r>
              <a:rPr lang="en-US" dirty="0" smtClean="0"/>
              <a:t>OBSS device may </a:t>
            </a:r>
            <a:r>
              <a:rPr lang="en-US" dirty="0"/>
              <a:t>start </a:t>
            </a:r>
            <a:r>
              <a:rPr lang="en-US" dirty="0" smtClean="0"/>
              <a:t>transmission, </a:t>
            </a:r>
            <a:r>
              <a:rPr lang="en-US" dirty="0"/>
              <a:t>and will </a:t>
            </a:r>
            <a:r>
              <a:rPr lang="en-US" dirty="0" smtClean="0"/>
              <a:t>collide with ongoing </a:t>
            </a:r>
            <a:r>
              <a:rPr lang="en-US" dirty="0"/>
              <a:t>WUR packet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397478"/>
            <a:ext cx="7770813" cy="106521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546148" y="5562600"/>
            <a:ext cx="8445452" cy="97914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primary channel lies on the secondary 20MHz of the BSS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received power is &lt;-72dBm on all 20MHz, but is able to decode WUR LSIG.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OBSS STA1 can start 80MHz packet transmission and collide with WUR packet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828800" y="1219200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2830595" y="2278150"/>
            <a:ext cx="213866" cy="297615"/>
          </a:xfrm>
          <a:prstGeom prst="triangl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92790" y="2426957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00470" y="190076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545440" y="2842895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387166" y="2153073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/>
          <p:cNvCxnSpPr>
            <a:stCxn id="8" idx="0"/>
            <a:endCxn id="10" idx="4"/>
          </p:cNvCxnSpPr>
          <p:nvPr/>
        </p:nvCxnSpPr>
        <p:spPr bwMode="auto">
          <a:xfrm flipV="1">
            <a:off x="2937528" y="2049567"/>
            <a:ext cx="134231" cy="228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5"/>
            <a:endCxn id="9" idx="2"/>
          </p:cNvCxnSpPr>
          <p:nvPr/>
        </p:nvCxnSpPr>
        <p:spPr bwMode="auto">
          <a:xfrm>
            <a:off x="2990995" y="2426958"/>
            <a:ext cx="1001795" cy="74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8" idx="3"/>
            <a:endCxn id="11" idx="7"/>
          </p:cNvCxnSpPr>
          <p:nvPr/>
        </p:nvCxnSpPr>
        <p:spPr bwMode="auto">
          <a:xfrm flipH="1">
            <a:off x="2667138" y="2575765"/>
            <a:ext cx="270390" cy="2889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1"/>
            <a:endCxn id="17" idx="5"/>
          </p:cNvCxnSpPr>
          <p:nvPr/>
        </p:nvCxnSpPr>
        <p:spPr bwMode="auto">
          <a:xfrm flipH="1" flipV="1">
            <a:off x="2508863" y="2280088"/>
            <a:ext cx="375199" cy="1468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01556" y="1319720"/>
            <a:ext cx="471202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6775" y="1266045"/>
            <a:ext cx="2409825" cy="234669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5678570" y="2324995"/>
            <a:ext cx="213866" cy="297615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462746" y="2622610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600088" y="1976541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236745" y="3006554"/>
            <a:ext cx="142577" cy="14880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8793" y="1422568"/>
            <a:ext cx="592676" cy="3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7496" y="2842895"/>
            <a:ext cx="809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8" idx="3"/>
            <a:endCxn id="16" idx="2"/>
          </p:cNvCxnSpPr>
          <p:nvPr/>
        </p:nvCxnSpPr>
        <p:spPr bwMode="auto">
          <a:xfrm>
            <a:off x="2937528" y="2575765"/>
            <a:ext cx="2299217" cy="505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194210" y="3657600"/>
            <a:ext cx="8863419" cy="1796271"/>
            <a:chOff x="194210" y="3765979"/>
            <a:chExt cx="8863419" cy="1796271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98145" y="3862645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4480" y="3862644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103146" y="3947366"/>
              <a:ext cx="1981200" cy="200831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5084347" y="3947366"/>
              <a:ext cx="3973282" cy="200158"/>
            </a:xfrm>
            <a:prstGeom prst="rect">
              <a:avLst/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98145" y="428414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74480" y="428413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98145" y="4699219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4480" y="4699218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103145" y="4783940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169945" y="4783940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198145" y="5117130"/>
              <a:ext cx="127633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474480" y="5117129"/>
              <a:ext cx="628665" cy="387893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122210" y="4416752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4189010" y="4416752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03145" y="5172615"/>
              <a:ext cx="1066800" cy="20083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169945" y="5172615"/>
              <a:ext cx="1047735" cy="20576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4976" y="3821859"/>
              <a:ext cx="992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BSS 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36853" y="4223988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4650" y="4662331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40MHz-1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5236745" y="3765979"/>
              <a:ext cx="0" cy="1796271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206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94210" y="5080242"/>
              <a:ext cx="117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OBSS Primary 20MHz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854277" y="266292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WUR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6819721" y="3838988"/>
            <a:ext cx="2237908" cy="150056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Straight Arrow Connector 82"/>
          <p:cNvCxnSpPr>
            <a:stCxn id="49" idx="3"/>
          </p:cNvCxnSpPr>
          <p:nvPr/>
        </p:nvCxnSpPr>
        <p:spPr bwMode="auto">
          <a:xfrm>
            <a:off x="5217680" y="5167120"/>
            <a:ext cx="1602041" cy="5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5468108" y="5202695"/>
            <a:ext cx="117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</a:rPr>
              <a:t>AIFS+backoff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8678881">
            <a:off x="8064388" y="3552426"/>
            <a:ext cx="416877" cy="783770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82291" y="3273249"/>
            <a:ext cx="138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Collision to STA2 WUR reception !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613142" y="1935141"/>
            <a:ext cx="75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BSS STA1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36455" y="4535949"/>
            <a:ext cx="1758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STA1: 80MHz .11 </a:t>
            </a:r>
            <a:r>
              <a:rPr lang="en-US" sz="1200" dirty="0" smtClean="0">
                <a:solidFill>
                  <a:schemeClr val="tx1"/>
                </a:solidFill>
              </a:rPr>
              <a:t>packet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Coexistence Issues: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572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STAs within the BSS, similar coexistence issue can also happen.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listening STAs may constantly monitor the incoming packet </a:t>
            </a:r>
            <a:r>
              <a:rPr lang="en-US" dirty="0" smtClean="0">
                <a:solidFill>
                  <a:schemeClr val="tx1"/>
                </a:solidFill>
              </a:rPr>
              <a:t>power within its device bandwidth.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Even the STA </a:t>
            </a:r>
            <a:r>
              <a:rPr lang="en-US" dirty="0" smtClean="0"/>
              <a:t>correctly decodes </a:t>
            </a:r>
            <a:r>
              <a:rPr lang="en-US" dirty="0"/>
              <a:t>the LENGTH on </a:t>
            </a:r>
            <a:r>
              <a:rPr lang="en-US" dirty="0" smtClean="0"/>
              <a:t>the primary </a:t>
            </a:r>
            <a:r>
              <a:rPr lang="en-US" dirty="0"/>
              <a:t>20MHz channel</a:t>
            </a:r>
            <a:r>
              <a:rPr lang="en-US" dirty="0" smtClean="0"/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AGC detects power drop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xdB</a:t>
            </a:r>
            <a:r>
              <a:rPr lang="en-US" dirty="0">
                <a:solidFill>
                  <a:schemeClr val="tx1"/>
                </a:solidFill>
              </a:rPr>
              <a:t> during reception, the Rx state machine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abort and reset CCA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WUR FDMA </a:t>
            </a:r>
            <a:r>
              <a:rPr lang="en-US" dirty="0" smtClean="0"/>
              <a:t>packets that do not </a:t>
            </a:r>
            <a:r>
              <a:rPr lang="en-US" dirty="0"/>
              <a:t>align the energy on all 20MHz sub-channels, </a:t>
            </a:r>
            <a:r>
              <a:rPr lang="en-US" dirty="0" smtClean="0"/>
              <a:t>the </a:t>
            </a:r>
            <a:r>
              <a:rPr lang="en-US" dirty="0"/>
              <a:t>listening </a:t>
            </a:r>
            <a:r>
              <a:rPr lang="en-US" dirty="0" smtClean="0"/>
              <a:t>BSS </a:t>
            </a:r>
            <a:r>
              <a:rPr lang="en-US" dirty="0" smtClean="0"/>
              <a:t>STA may </a:t>
            </a:r>
            <a:r>
              <a:rPr lang="en-US" dirty="0"/>
              <a:t>start </a:t>
            </a:r>
            <a:r>
              <a:rPr lang="en-US" dirty="0" smtClean="0"/>
              <a:t>transmission during the WUR packet, </a:t>
            </a:r>
            <a:r>
              <a:rPr lang="en-US" dirty="0"/>
              <a:t>and </a:t>
            </a:r>
            <a:r>
              <a:rPr lang="en-US" dirty="0" smtClean="0"/>
              <a:t>cause collision.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371472"/>
            <a:ext cx="8413918" cy="49531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Pad </a:t>
            </a:r>
            <a:r>
              <a:rPr lang="en-US" dirty="0"/>
              <a:t>all 20Mhz sub-channels to the same length.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length equals the longest duration among all 20MHz sub-channels.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No extra cost for implementation.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equal rate/format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Limit FDMA to </a:t>
            </a:r>
            <a:r>
              <a:rPr lang="en-US" dirty="0" smtClean="0"/>
              <a:t>basic-mode-only operating AP, </a:t>
            </a:r>
            <a:r>
              <a:rPr lang="en-US" dirty="0" smtClean="0"/>
              <a:t>and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allow only equal rate across 20MHz </a:t>
            </a:r>
            <a:r>
              <a:rPr lang="en-US" dirty="0" err="1" smtClean="0"/>
              <a:t>subchannels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padding is needed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4800" y="2571237"/>
            <a:ext cx="8724260" cy="1848363"/>
            <a:chOff x="209076" y="3048000"/>
            <a:chExt cx="8724260" cy="1848363"/>
          </a:xfrm>
        </p:grpSpPr>
        <p:sp>
          <p:nvSpPr>
            <p:cNvPr id="7" name="Rectangle 6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427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primary-20MHz-only </a:t>
            </a:r>
            <a:r>
              <a:rPr lang="en-US" dirty="0"/>
              <a:t>padding </a:t>
            </a:r>
            <a:r>
              <a:rPr lang="en-US" dirty="0" smtClean="0"/>
              <a:t>is proposed in the previous meeting [1].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current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market, some devices do </a:t>
            </a:r>
            <a:r>
              <a:rPr lang="en-US" dirty="0"/>
              <a:t>NOT fully </a:t>
            </a:r>
            <a:r>
              <a:rPr lang="en-US" dirty="0" smtClean="0"/>
              <a:t>comply with the </a:t>
            </a:r>
            <a:r>
              <a:rPr lang="en-US" dirty="0"/>
              <a:t>CCA rule based on LSIG </a:t>
            </a:r>
            <a:r>
              <a:rPr lang="en-US" dirty="0" smtClean="0"/>
              <a:t>LENGTH.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OBSS/BSS devices that observes low reception energy of the BSS WUR packet may start wide-bandwidth transmission and cause coexistence issues.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Propose two solutions: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Pad all 20MHz sub-channel to equal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Restrict FDMA to use same basic mode and equal rate across 20MHz sub channels.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Avoid unintentional </a:t>
            </a:r>
            <a:r>
              <a:rPr lang="en-US" smtClean="0"/>
              <a:t>collision without cost.</a:t>
            </a: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Dongguk and etc., 11-18-0762-04-00ba-efficient-wur-fdma-transmission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67725</TotalTime>
  <Words>788</Words>
  <Application>Microsoft Office PowerPoint</Application>
  <PresentationFormat>On-screen Show (4:3)</PresentationFormat>
  <Paragraphs>158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FDMA Padding Issues</vt:lpstr>
      <vt:lpstr>Introduction</vt:lpstr>
      <vt:lpstr>Recap: WUR FDMA Padding [1]</vt:lpstr>
      <vt:lpstr>Coexistence Issues: OBSS</vt:lpstr>
      <vt:lpstr>Example</vt:lpstr>
      <vt:lpstr>Coexistence Issues: BSS</vt:lpstr>
      <vt:lpstr>Potential Solutions</vt:lpstr>
      <vt:lpstr>Summary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843</cp:revision>
  <cp:lastPrinted>1601-01-01T00:00:00Z</cp:lastPrinted>
  <dcterms:created xsi:type="dcterms:W3CDTF">2015-10-31T00:33:08Z</dcterms:created>
  <dcterms:modified xsi:type="dcterms:W3CDTF">2018-07-10T18:38:48Z</dcterms:modified>
</cp:coreProperties>
</file>