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802.11-18/1129r0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4" name="Document" r:id="rId5" imgW="8660564" imgH="3304737" progId="Word.Document.8">
                  <p:embed/>
                </p:oleObj>
              </mc:Choice>
              <mc:Fallback>
                <p:oleObj name="Document" r:id="rId5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the listening STA will observe big </a:t>
            </a:r>
            <a:r>
              <a:rPr lang="en-US" dirty="0" smtClean="0"/>
              <a:t>power drop </a:t>
            </a:r>
            <a:r>
              <a:rPr lang="en-US" dirty="0"/>
              <a:t>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3714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basic modes, basically no frame body, and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allow 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use same basic mode and equal rate across 20MHz sub channels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</a:t>
            </a:r>
            <a:r>
              <a:rPr lang="en-US" smtClean="0"/>
              <a:t>collision without cost.</a:t>
            </a: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67665</TotalTime>
  <Words>765</Words>
  <Application>Microsoft Office PowerPoint</Application>
  <PresentationFormat>On-screen Show (4:3)</PresentationFormat>
  <Paragraphs>150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836</cp:revision>
  <cp:lastPrinted>1601-01-01T00:00:00Z</cp:lastPrinted>
  <dcterms:created xsi:type="dcterms:W3CDTF">2015-10-31T00:33:08Z</dcterms:created>
  <dcterms:modified xsi:type="dcterms:W3CDTF">2018-07-09T15:45:51Z</dcterms:modified>
</cp:coreProperties>
</file>