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1" r:id="rId5"/>
    <p:sldId id="265" r:id="rId6"/>
    <p:sldId id="266" r:id="rId7"/>
    <p:sldId id="270" r:id="rId8"/>
    <p:sldId id="267" r:id="rId9"/>
    <p:sldId id="2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5" d="100"/>
          <a:sy n="75" d="100"/>
        </p:scale>
        <p:origin x="-1264"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4267200" y="228600"/>
            <a:ext cx="4114800" cy="325416"/>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/1125r0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0624-04-0000-may-2018-working-group-chair-supplementary-material.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8153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ECR Ad Hoc </a:t>
            </a:r>
            <a:r>
              <a:rPr lang="en-US" altLang="en-US" dirty="0" err="1" smtClean="0"/>
              <a:t>Telecon</a:t>
            </a:r>
            <a:r>
              <a:rPr lang="en-US" altLang="en-US" dirty="0" smtClean="0"/>
              <a:t> Agenda – July 3, 2018</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5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Ethernet Cabling Requirements (ECR) Ad Hoc </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03, 2018 </a:t>
            </a:r>
            <a:r>
              <a:rPr lang="en-US" sz="4000" dirty="0" err="1" smtClean="0">
                <a:latin typeface="Arial" panose="020B0604020202020204" pitchFamily="34" charset="0"/>
              </a:rPr>
              <a:t>Telecon</a:t>
            </a:r>
            <a:endParaRPr lang="en-US" sz="4000" dirty="0" smtClean="0">
              <a:latin typeface="Arial" panose="020B0604020202020204" pitchFamily="34" charset="0"/>
            </a:endParaRPr>
          </a:p>
          <a:p>
            <a:pPr algn="ctr">
              <a:lnSpc>
                <a:spcPct val="90000"/>
              </a:lnSpc>
              <a:buFontTx/>
              <a:buNone/>
            </a:pPr>
            <a:r>
              <a:rPr lang="en-US" sz="4000" dirty="0" smtClean="0">
                <a:latin typeface="Arial" panose="020B0604020202020204" pitchFamily="34" charset="0"/>
              </a:rPr>
              <a:t>13:</a:t>
            </a:r>
            <a:r>
              <a:rPr lang="en-US" sz="4000" dirty="0" smtClean="0">
                <a:latin typeface="Arial" panose="020B0604020202020204" pitchFamily="34" charset="0"/>
              </a:rPr>
              <a:t>00 – </a:t>
            </a:r>
            <a:r>
              <a:rPr lang="en-US" sz="4000" dirty="0" smtClean="0">
                <a:latin typeface="Arial" panose="020B0604020202020204" pitchFamily="34" charset="0"/>
              </a:rPr>
              <a:t>14:</a:t>
            </a:r>
            <a:r>
              <a:rPr lang="en-US" sz="4000" dirty="0" smtClean="0">
                <a:latin typeface="Arial" panose="020B0604020202020204" pitchFamily="34" charset="0"/>
              </a:rPr>
              <a:t>00</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t>
            </a:r>
            <a:r>
              <a:rPr lang="en-US" altLang="en-US" sz="2800" dirty="0" smtClean="0"/>
              <a:t>name and affiliation </a:t>
            </a:r>
            <a:r>
              <a:rPr lang="en-US" altLang="en-US" sz="2800" dirty="0"/>
              <a:t>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smtClean="0"/>
              <a:t>Call the meeting to order</a:t>
            </a:r>
          </a:p>
          <a:p>
            <a:pPr>
              <a:buFont typeface="Arial" panose="020B0604020202020204" pitchFamily="34" charset="0"/>
              <a:buChar char="•"/>
            </a:pPr>
            <a:r>
              <a:rPr lang="en-US" sz="2000" dirty="0" smtClean="0"/>
              <a:t>Call for secretary</a:t>
            </a:r>
          </a:p>
          <a:p>
            <a:pPr>
              <a:buFont typeface="Arial" panose="020B0604020202020204" pitchFamily="34" charset="0"/>
              <a:buChar char="•"/>
            </a:pPr>
            <a:r>
              <a:rPr lang="en-US" sz="2000" dirty="0" smtClean="0"/>
              <a:t>IEEE-SA IPR policy and procedure</a:t>
            </a:r>
          </a:p>
          <a:p>
            <a:pPr>
              <a:buFont typeface="Arial" panose="020B0604020202020204" pitchFamily="34" charset="0"/>
              <a:buChar char="•"/>
            </a:pPr>
            <a:r>
              <a:rPr lang="en-US" sz="2000" dirty="0" smtClean="0"/>
              <a:t>Announcements</a:t>
            </a:r>
          </a:p>
          <a:p>
            <a:pPr>
              <a:buFont typeface="Arial" panose="020B0604020202020204" pitchFamily="34" charset="0"/>
              <a:buChar char="•"/>
            </a:pPr>
            <a:r>
              <a:rPr lang="en-US" sz="2000" dirty="0" smtClean="0"/>
              <a:t>Scope of the ECR ad hoc</a:t>
            </a:r>
          </a:p>
          <a:p>
            <a:pPr>
              <a:buFont typeface="Arial" panose="020B0604020202020204" pitchFamily="34" charset="0"/>
              <a:buChar char="•"/>
            </a:pPr>
            <a:r>
              <a:rPr lang="en-US" sz="2000" dirty="0" smtClean="0"/>
              <a:t>11-18/1124r0 ECR Ad Hoc Output Report </a:t>
            </a:r>
          </a:p>
          <a:p>
            <a:pPr>
              <a:buFont typeface="Arial" panose="020B0604020202020204" pitchFamily="34" charset="0"/>
              <a:buChar char="•"/>
            </a:pPr>
            <a:r>
              <a:rPr lang="en-US" sz="2000" dirty="0" err="1" smtClean="0"/>
              <a:t>AoB</a:t>
            </a:r>
            <a:endParaRPr lang="en-US" sz="2000" dirty="0" smtClean="0"/>
          </a:p>
          <a:p>
            <a:pPr>
              <a:buFont typeface="Arial" panose="020B0604020202020204" pitchFamily="34" charset="0"/>
              <a:buChar char="•"/>
            </a:pPr>
            <a:r>
              <a:rPr lang="en-US" sz="2000" dirty="0" smtClean="0"/>
              <a:t>Adjourn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ECR Scope</a:t>
            </a:r>
            <a:endParaRPr lang="en-US" dirty="0"/>
          </a:p>
        </p:txBody>
      </p:sp>
      <p:sp>
        <p:nvSpPr>
          <p:cNvPr id="3" name="Content Placeholder 2"/>
          <p:cNvSpPr>
            <a:spLocks noGrp="1"/>
          </p:cNvSpPr>
          <p:nvPr>
            <p:ph idx="1"/>
          </p:nvPr>
        </p:nvSpPr>
        <p:spPr/>
        <p:txBody>
          <a:bodyPr/>
          <a:lstStyle/>
          <a:p>
            <a:r>
              <a:rPr lang="en-US" dirty="0"/>
              <a:t>From </a:t>
            </a:r>
            <a:r>
              <a:rPr lang="en-US" dirty="0">
                <a:hlinkClick r:id="rId2"/>
              </a:rPr>
              <a:t>https://</a:t>
            </a:r>
            <a:r>
              <a:rPr lang="en-US" dirty="0" smtClean="0">
                <a:hlinkClick r:id="rId2"/>
              </a:rPr>
              <a:t>mentor.ieee.org/802.11/dcn/18/11-18-0624-04-0000-may-2018-working-group-chair-supplementary-material.ppt</a:t>
            </a:r>
            <a:r>
              <a:rPr lang="en-US" dirty="0" smtClean="0"/>
              <a:t> </a:t>
            </a:r>
          </a:p>
          <a:p>
            <a:r>
              <a:rPr lang="en-GB" altLang="en-US" sz="2000" dirty="0" smtClean="0"/>
              <a:t>Request </a:t>
            </a:r>
            <a:r>
              <a:rPr lang="en-GB" altLang="en-US" sz="2000" dirty="0"/>
              <a:t>from David Law, 802.3 Chair, to 802.11 to </a:t>
            </a:r>
            <a:r>
              <a:rPr lang="en-GB" altLang="en-US" sz="2000" u="sng" dirty="0"/>
              <a:t>identify the potential need for new 802.3 standards to support cabling requirements of future 802.11ax/ad/ay systems</a:t>
            </a:r>
            <a:r>
              <a:rPr lang="en-GB" altLang="en-US" sz="2000" dirty="0"/>
              <a:t>. Target timeframe: July 2018</a:t>
            </a:r>
            <a:br>
              <a:rPr lang="en-GB" altLang="en-US" sz="2000" dirty="0"/>
            </a:br>
            <a:endParaRPr lang="en-GB" altLang="en-US" sz="2000" dirty="0"/>
          </a:p>
          <a:p>
            <a:r>
              <a:rPr lang="en-GB" altLang="en-US" sz="2000" dirty="0"/>
              <a:t>The question is similar to the one asked a few years ago, which led to the development of 802.3bz for 2.5 and 5Gb/s operation over balanced twisted pair wiring. 802.3bz is now a completed amendment.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507422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1131</TotalTime>
  <Words>628</Words>
  <Application>Microsoft Macintosh PowerPoint</Application>
  <PresentationFormat>On-screen Show (4:3)</PresentationFormat>
  <Paragraphs>93</Paragraphs>
  <Slides>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ECR Ad Hoc Telecon Agenda – July 3, 2018</vt:lpstr>
      <vt:lpstr> Ethernet Cabling Requirements (ECR) Ad Hoc </vt:lpstr>
      <vt:lpstr>Meeting Protocol</vt:lpstr>
      <vt:lpstr>Patent Policy</vt:lpstr>
      <vt:lpstr>Other guidelines for IEEE WG meetings</vt:lpstr>
      <vt:lpstr>Patent-related information</vt:lpstr>
      <vt:lpstr>Participation in IEEE 802 Meetings</vt:lpstr>
      <vt:lpstr>Agenda Items </vt:lpstr>
      <vt:lpstr>ECR Scope</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78</cp:revision>
  <cp:lastPrinted>1601-01-01T00:00:00Z</cp:lastPrinted>
  <dcterms:created xsi:type="dcterms:W3CDTF">2017-01-26T15:28:16Z</dcterms:created>
  <dcterms:modified xsi:type="dcterms:W3CDTF">2018-07-02T11:05:05Z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1527607373</vt:lpwstr>
  </property>
</Properties>
</file>