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53" r:id="rId2"/>
    <p:sldId id="500" r:id="rId3"/>
    <p:sldId id="501" r:id="rId4"/>
    <p:sldId id="502" r:id="rId5"/>
    <p:sldId id="496" r:id="rId6"/>
    <p:sldId id="503" r:id="rId7"/>
    <p:sldId id="483" r:id="rId8"/>
    <p:sldId id="484" r:id="rId9"/>
    <p:sldId id="505" r:id="rId10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17" autoAdjust="0"/>
    <p:restoredTop sz="98005" autoAdjust="0"/>
  </p:normalViewPr>
  <p:slideViewPr>
    <p:cSldViewPr>
      <p:cViewPr varScale="1">
        <p:scale>
          <a:sx n="116" d="100"/>
          <a:sy n="116" d="100"/>
        </p:scale>
        <p:origin x="175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2018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2018</a:t>
            </a:r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802.11-18/1121r1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2018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Spec text clarification for FDMA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2018-07-09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915294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have defined FDMA operation in WUR</a:t>
            </a:r>
          </a:p>
          <a:p>
            <a:pPr lvl="1"/>
            <a:r>
              <a:rPr lang="en-US" altLang="ko-KR" dirty="0" smtClean="0"/>
              <a:t>A WUR STA may be allocated in one of multiple WUR FDMA channels by a WUR AP</a:t>
            </a:r>
          </a:p>
          <a:p>
            <a:pPr lvl="1"/>
            <a:r>
              <a:rPr lang="en-US" altLang="ko-KR" dirty="0" smtClean="0"/>
              <a:t>The allocated channel affects </a:t>
            </a:r>
            <a:r>
              <a:rPr lang="en-US" altLang="ko-KR" dirty="0"/>
              <a:t>performance of corresponding </a:t>
            </a:r>
            <a:r>
              <a:rPr lang="en-US" altLang="ko-KR" dirty="0" smtClean="0"/>
              <a:t>STA especially when the STA operates in WUR duty cycle mode</a:t>
            </a:r>
          </a:p>
          <a:p>
            <a:pPr lvl="1"/>
            <a:r>
              <a:rPr lang="en-US" altLang="ko-KR" dirty="0" smtClean="0"/>
              <a:t>So we have to clarify channel allocation rule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2018</a:t>
            </a:r>
          </a:p>
        </p:txBody>
      </p:sp>
    </p:spTree>
    <p:extLst>
      <p:ext uri="{BB962C8B-B14F-4D97-AF65-F5344CB8AC3E}">
        <p14:creationId xmlns:p14="http://schemas.microsoft.com/office/powerpoint/2010/main" val="401099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FDMA text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ko-KR" dirty="0" smtClean="0"/>
              <a:t>Followings are current </a:t>
            </a:r>
            <a:r>
              <a:rPr lang="en-US" altLang="ko-KR" dirty="0"/>
              <a:t>specification </a:t>
            </a:r>
            <a:r>
              <a:rPr lang="en-US" altLang="ko-KR" dirty="0" smtClean="0"/>
              <a:t>text for FDMA [1</a:t>
            </a:r>
            <a:r>
              <a:rPr lang="en-US" altLang="ko-KR" dirty="0" smtClean="0"/>
              <a:t>][2]</a:t>
            </a:r>
            <a:endParaRPr lang="en-US" altLang="ko-KR" dirty="0" smtClean="0"/>
          </a:p>
          <a:p>
            <a:pPr lvl="1"/>
            <a:r>
              <a:rPr lang="en-US" altLang="ko-KR" dirty="0"/>
              <a:t>31.9 WUR FDMA operation</a:t>
            </a:r>
          </a:p>
          <a:p>
            <a:pPr lvl="2"/>
            <a:r>
              <a:rPr lang="en-US" altLang="ko-KR" dirty="0" smtClean="0"/>
              <a:t>(The second paragraph) </a:t>
            </a:r>
            <a:r>
              <a:rPr lang="en-GB" altLang="ko-KR" dirty="0"/>
              <a:t>When a WUR AP receives a WUR Capabilities element of which </a:t>
            </a:r>
            <a:r>
              <a:rPr lang="en-US" altLang="ko-KR" dirty="0"/>
              <a:t>the WUR Channel Switching subfield of the WUR Capabilities Information field </a:t>
            </a:r>
            <a:r>
              <a:rPr lang="en-GB" altLang="ko-KR" dirty="0"/>
              <a:t>is equal to 1, the WUR AP shall set </a:t>
            </a:r>
            <a:r>
              <a:rPr lang="en-US" altLang="ko-KR" dirty="0"/>
              <a:t>the WUR Channel Offset subfield of the WUR Parameters field of the WUR Mode element that it transmits to any value as defined in Table 9-262c (Subfields of WUR Parameters field from WUR AP), </a:t>
            </a:r>
            <a:r>
              <a:rPr lang="en-GB" altLang="ko-KR" dirty="0"/>
              <a:t>subject to the </a:t>
            </a:r>
            <a:r>
              <a:rPr lang="en-GB" altLang="ko-KR" dirty="0" smtClean="0"/>
              <a:t>negotiated WUR </a:t>
            </a:r>
            <a:r>
              <a:rPr lang="en-GB" altLang="ko-KR" dirty="0"/>
              <a:t>duty cycle schedule does not overlap with the TWBTTs at which the WUR AP schedules for transmission WUR Beacon </a:t>
            </a:r>
            <a:r>
              <a:rPr lang="en-GB" altLang="ko-KR" dirty="0" smtClean="0"/>
              <a:t>frames. 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2018</a:t>
            </a:r>
          </a:p>
        </p:txBody>
      </p:sp>
    </p:spTree>
    <p:extLst>
      <p:ext uri="{BB962C8B-B14F-4D97-AF65-F5344CB8AC3E}">
        <p14:creationId xmlns:p14="http://schemas.microsoft.com/office/powerpoint/2010/main" val="110192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FDMA and WUR Beacon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 WUR AP manages duty cycle operation of WUR STAs by adjusting </a:t>
            </a:r>
            <a:r>
              <a:rPr lang="en-US" altLang="ko-KR" dirty="0" smtClean="0"/>
              <a:t>starting </a:t>
            </a:r>
            <a:r>
              <a:rPr lang="en-US" altLang="ko-KR" dirty="0"/>
              <a:t>time </a:t>
            </a:r>
            <a:r>
              <a:rPr lang="en-US" altLang="ko-KR" dirty="0" smtClean="0"/>
              <a:t>and channel offset</a:t>
            </a:r>
          </a:p>
          <a:p>
            <a:r>
              <a:rPr lang="en-US" altLang="ko-KR" dirty="0" smtClean="0"/>
              <a:t>TWBTT are not overlapped with on duration of all WUR operating STAs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2018</a:t>
            </a:r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700" y="3827912"/>
            <a:ext cx="7086600" cy="219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82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Duty Cycle </a:t>
            </a:r>
            <a:r>
              <a:rPr lang="en-US" altLang="ko-KR" dirty="0" smtClean="0"/>
              <a:t>in FDMA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ko-KR" dirty="0" smtClean="0"/>
              <a:t>If a WUR STA wants to operate WUR mode with the WUR always on, there are some issues to be clarified </a:t>
            </a:r>
          </a:p>
          <a:p>
            <a:pPr lvl="1"/>
            <a:r>
              <a:rPr lang="en-US" altLang="ko-KR" dirty="0" smtClean="0"/>
              <a:t>The WUR STA may set On duration length and Duty cycle period are identical during WUR mode signaling</a:t>
            </a:r>
          </a:p>
          <a:p>
            <a:pPr lvl="1"/>
            <a:r>
              <a:rPr lang="en-GB" altLang="ko-KR" dirty="0" smtClean="0"/>
              <a:t>The WUR STA </a:t>
            </a:r>
            <a:r>
              <a:rPr lang="en-US" altLang="ko-KR" dirty="0" smtClean="0"/>
              <a:t>should </a:t>
            </a:r>
            <a:r>
              <a:rPr lang="en-GB" altLang="ko-KR" dirty="0" smtClean="0"/>
              <a:t>be allocated to a WUR channel </a:t>
            </a:r>
            <a:r>
              <a:rPr lang="en-US" altLang="ko-KR" dirty="0"/>
              <a:t>where the </a:t>
            </a:r>
            <a:r>
              <a:rPr lang="en-US" altLang="ko-KR" dirty="0" smtClean="0"/>
              <a:t>WUR beacon </a:t>
            </a:r>
            <a:r>
              <a:rPr lang="en-US" altLang="ko-KR" dirty="0"/>
              <a:t>is </a:t>
            </a:r>
            <a:r>
              <a:rPr lang="en-US" altLang="ko-KR" dirty="0" smtClean="0"/>
              <a:t>transmitted</a:t>
            </a:r>
          </a:p>
          <a:p>
            <a:pPr lvl="2"/>
            <a:r>
              <a:rPr lang="en-US" altLang="ko-KR" dirty="0" smtClean="0"/>
              <a:t>If not, the WUR STA cannot receive the WUR beacon frame </a:t>
            </a:r>
          </a:p>
          <a:p>
            <a:pPr lvl="2"/>
            <a:r>
              <a:rPr lang="en-US" altLang="ko-KR" dirty="0" smtClean="0"/>
              <a:t>However</a:t>
            </a:r>
            <a:r>
              <a:rPr lang="en-US" altLang="ko-KR" dirty="0"/>
              <a:t>, the current </a:t>
            </a:r>
            <a:r>
              <a:rPr lang="en-US" altLang="ko-KR" dirty="0" smtClean="0"/>
              <a:t>text does </a:t>
            </a:r>
            <a:r>
              <a:rPr lang="en-US" altLang="ko-KR" dirty="0"/>
              <a:t>not seem to explain </a:t>
            </a:r>
            <a:r>
              <a:rPr lang="en-US" altLang="ko-KR" dirty="0" smtClean="0"/>
              <a:t>it </a:t>
            </a:r>
          </a:p>
          <a:p>
            <a:pPr lvl="1"/>
            <a:r>
              <a:rPr lang="en-GB" altLang="ko-KR" dirty="0" smtClean="0"/>
              <a:t>Nevertheless, we need to modify the draft text to clarify the channel assignment and WUR beacon transmission</a:t>
            </a:r>
          </a:p>
          <a:p>
            <a:pPr lvl="2"/>
            <a:r>
              <a:rPr lang="en-US" altLang="ko-KR" dirty="0"/>
              <a:t>It is not </a:t>
            </a:r>
            <a:r>
              <a:rPr lang="en-US" altLang="ko-KR" dirty="0" smtClean="0"/>
              <a:t>‘duty cycle’ </a:t>
            </a:r>
            <a:r>
              <a:rPr lang="en-US" altLang="ko-KR" dirty="0"/>
              <a:t>but </a:t>
            </a:r>
            <a:r>
              <a:rPr lang="en-US" altLang="ko-KR" dirty="0" smtClean="0"/>
              <a:t>‘on duration’ </a:t>
            </a:r>
            <a:r>
              <a:rPr lang="en-US" altLang="ko-KR" dirty="0"/>
              <a:t>that </a:t>
            </a:r>
            <a:r>
              <a:rPr lang="en-US" altLang="ko-KR" dirty="0" smtClean="0"/>
              <a:t>shall not </a:t>
            </a:r>
            <a:r>
              <a:rPr lang="en-US" altLang="ko-KR" dirty="0"/>
              <a:t>overlap </a:t>
            </a:r>
            <a:r>
              <a:rPr lang="en-US" altLang="ko-KR" dirty="0" smtClean="0"/>
              <a:t>with TWBTT</a:t>
            </a:r>
            <a:endParaRPr lang="en-GB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2018</a:t>
            </a:r>
          </a:p>
        </p:txBody>
      </p:sp>
    </p:spTree>
    <p:extLst>
      <p:ext uri="{BB962C8B-B14F-4D97-AF65-F5344CB8AC3E}">
        <p14:creationId xmlns:p14="http://schemas.microsoft.com/office/powerpoint/2010/main" val="215923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change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</a:t>
            </a:r>
            <a:r>
              <a:rPr lang="en-US" altLang="ko-KR" dirty="0" smtClean="0"/>
              <a:t>propose text modification as following</a:t>
            </a:r>
          </a:p>
          <a:p>
            <a:pPr lvl="1"/>
            <a:r>
              <a:rPr lang="en-GB" altLang="ko-KR" sz="1800" dirty="0"/>
              <a:t>When a WUR AP receives a WUR Capabilities element of which </a:t>
            </a:r>
            <a:r>
              <a:rPr lang="en-US" altLang="ko-KR" sz="1800" dirty="0"/>
              <a:t>the WUR Channel Switching subfield of the WUR Capabilities Information field </a:t>
            </a:r>
            <a:r>
              <a:rPr lang="en-GB" altLang="ko-KR" sz="1800" dirty="0"/>
              <a:t>is equal to 1, the WUR AP shall set </a:t>
            </a:r>
            <a:r>
              <a:rPr lang="en-US" altLang="ko-KR" sz="1800" dirty="0"/>
              <a:t>the WUR Channel Offset subfield of the WUR Parameters field of the WUR Mode element that it transmits to any value as defined in Table 9-262c (Subfields of WUR Parameters field from WUR AP), </a:t>
            </a:r>
            <a:r>
              <a:rPr lang="en-GB" altLang="ko-KR" sz="1800" dirty="0"/>
              <a:t>subject to the negotiated </a:t>
            </a:r>
            <a:r>
              <a:rPr lang="en-US" altLang="ko-KR" sz="1800" u="sng" dirty="0"/>
              <a:t>on duration of </a:t>
            </a:r>
            <a:r>
              <a:rPr lang="en-GB" altLang="ko-KR" sz="1800" dirty="0" smtClean="0"/>
              <a:t>WUR </a:t>
            </a:r>
            <a:r>
              <a:rPr lang="en-GB" altLang="ko-KR" sz="1800" dirty="0"/>
              <a:t>duty cycle schedule does not overlap with the TWBTTs at which the WUR AP schedules for transmission WUR Beacon </a:t>
            </a:r>
            <a:r>
              <a:rPr lang="en-GB" altLang="ko-KR" sz="1800" dirty="0" smtClean="0"/>
              <a:t>frames</a:t>
            </a:r>
            <a:r>
              <a:rPr lang="en-GB" altLang="ko-KR" sz="1800" u="sng" dirty="0" smtClean="0"/>
              <a:t> </a:t>
            </a:r>
            <a:r>
              <a:rPr lang="en-US" altLang="ko-KR" sz="1800" u="sng" dirty="0" smtClean="0"/>
              <a:t>if the value of WUR Channel Offset subfield is not 0</a:t>
            </a:r>
            <a:r>
              <a:rPr lang="en-GB" altLang="ko-KR" sz="1800" dirty="0" smtClean="0"/>
              <a:t>. </a:t>
            </a:r>
          </a:p>
          <a:p>
            <a:pPr lvl="1"/>
            <a:r>
              <a:rPr lang="en-GB" altLang="ko-KR" sz="1800" u="sng" dirty="0" smtClean="0"/>
              <a:t>Note: </a:t>
            </a:r>
            <a:r>
              <a:rPr lang="en-US" altLang="ko-KR" sz="1800" u="sng" dirty="0"/>
              <a:t>When a WUR AP receives a WUR Mode element </a:t>
            </a:r>
            <a:r>
              <a:rPr lang="en-US" altLang="ko-KR" sz="1800" u="sng" dirty="0" smtClean="0"/>
              <a:t>from </a:t>
            </a:r>
            <a:r>
              <a:rPr lang="en-GB" altLang="ko-KR" sz="1800" u="sng" dirty="0" smtClean="0"/>
              <a:t>a </a:t>
            </a:r>
            <a:r>
              <a:rPr lang="en-GB" altLang="ko-KR" sz="1800" u="sng" dirty="0"/>
              <a:t>WUR non-AP STA that wants to have </a:t>
            </a:r>
            <a:r>
              <a:rPr lang="en-GB" altLang="ko-KR" sz="1800" u="sng" dirty="0" err="1"/>
              <a:t>WURx</a:t>
            </a:r>
            <a:r>
              <a:rPr lang="en-GB" altLang="ko-KR" sz="1800" u="sng" dirty="0"/>
              <a:t> always in </a:t>
            </a:r>
            <a:r>
              <a:rPr lang="en-GB" altLang="ko-KR" sz="1800" u="sng" dirty="0" err="1"/>
              <a:t>WURx</a:t>
            </a:r>
            <a:r>
              <a:rPr lang="en-GB" altLang="ko-KR" sz="1800" u="sng" dirty="0"/>
              <a:t> awake </a:t>
            </a:r>
            <a:r>
              <a:rPr lang="en-GB" altLang="ko-KR" sz="1800" u="sng" dirty="0" smtClean="0"/>
              <a:t>state, </a:t>
            </a:r>
            <a:r>
              <a:rPr lang="en-US" altLang="ko-KR" sz="1800" u="sng" dirty="0" smtClean="0"/>
              <a:t>the </a:t>
            </a:r>
            <a:r>
              <a:rPr lang="en-US" altLang="ko-KR" sz="1800" u="sng" dirty="0"/>
              <a:t>WUR AP shall set the WUR Channel Offset subfield of the WUR Parameters field of the WUR Mode element that it transmits to </a:t>
            </a:r>
            <a:r>
              <a:rPr lang="en-US" altLang="ko-KR" sz="1800" u="sng" dirty="0" smtClean="0"/>
              <a:t>0</a:t>
            </a:r>
            <a:endParaRPr lang="ko-KR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3859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submission, </a:t>
            </a:r>
            <a:r>
              <a:rPr lang="en-US" altLang="ko-KR" dirty="0" smtClean="0"/>
              <a:t>we have suggested spec text modification to clarify duty cycle operation in FDMA</a:t>
            </a:r>
          </a:p>
          <a:p>
            <a:pPr lvl="1"/>
            <a:r>
              <a:rPr lang="en-US" altLang="ko-KR" dirty="0"/>
              <a:t>If a WUR STA wants to operate WUR mode with the WUR always on, </a:t>
            </a:r>
            <a:r>
              <a:rPr lang="en-US" altLang="ko-KR" dirty="0" smtClean="0"/>
              <a:t>t</a:t>
            </a:r>
            <a:r>
              <a:rPr lang="en-GB" altLang="ko-KR" dirty="0" smtClean="0"/>
              <a:t>he </a:t>
            </a:r>
            <a:r>
              <a:rPr lang="en-GB" altLang="ko-KR" dirty="0"/>
              <a:t>WUR STA shall not be allocated to a WUR channel </a:t>
            </a:r>
            <a:r>
              <a:rPr lang="en-US" altLang="ko-KR" dirty="0"/>
              <a:t>where the WUR beacon is not </a:t>
            </a:r>
            <a:r>
              <a:rPr lang="en-US" altLang="ko-KR" dirty="0" smtClean="0"/>
              <a:t>transmitted</a:t>
            </a:r>
          </a:p>
          <a:p>
            <a:pPr lvl="1"/>
            <a:r>
              <a:rPr lang="en-US" altLang="ko-KR" dirty="0"/>
              <a:t>It is not ‘duty cycle’ but ‘on duration’ that shall not overlap with </a:t>
            </a:r>
            <a:r>
              <a:rPr lang="en-US" altLang="ko-KR" dirty="0" smtClean="0"/>
              <a:t>TWBTT in current spec text</a:t>
            </a:r>
            <a:endParaRPr lang="en-GB" altLang="ko-KR" dirty="0"/>
          </a:p>
          <a:p>
            <a:pPr lvl="1"/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2018</a:t>
            </a:r>
          </a:p>
        </p:txBody>
      </p:sp>
    </p:spTree>
    <p:extLst>
      <p:ext uri="{BB962C8B-B14F-4D97-AF65-F5344CB8AC3E}">
        <p14:creationId xmlns:p14="http://schemas.microsoft.com/office/powerpoint/2010/main" val="19812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[1] </a:t>
            </a:r>
            <a:r>
              <a:rPr lang="en-US" altLang="ko-KR" dirty="0"/>
              <a:t>IEEE P802.11ba™/</a:t>
            </a:r>
            <a:r>
              <a:rPr lang="en-US" altLang="ko-KR" dirty="0" smtClean="0"/>
              <a:t>D0.3</a:t>
            </a:r>
          </a:p>
          <a:p>
            <a:pPr marL="0" indent="0">
              <a:buNone/>
            </a:pPr>
            <a:r>
              <a:rPr lang="en-US" altLang="ko-KR" dirty="0"/>
              <a:t>[2] 11-18-1105-00-00ba-proposed-text-for-wur-mac-revision.docx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2018</a:t>
            </a:r>
          </a:p>
        </p:txBody>
      </p:sp>
    </p:spTree>
    <p:extLst>
      <p:ext uri="{BB962C8B-B14F-4D97-AF65-F5344CB8AC3E}">
        <p14:creationId xmlns:p14="http://schemas.microsoft.com/office/powerpoint/2010/main" val="83074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</a:t>
            </a:r>
            <a:r>
              <a:rPr lang="en-US" altLang="ko-KR" dirty="0" smtClean="0"/>
              <a:t>poll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following modification for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 D0.3</a:t>
            </a:r>
          </a:p>
          <a:p>
            <a:pPr lvl="1"/>
            <a:r>
              <a:rPr lang="en-US" altLang="ko-KR" dirty="0" smtClean="0"/>
              <a:t>Modify following text in </a:t>
            </a:r>
            <a:r>
              <a:rPr lang="en-US" altLang="ko-KR" dirty="0"/>
              <a:t>sub-clause 31.9 WUR FDMA </a:t>
            </a:r>
            <a:r>
              <a:rPr lang="en-US" altLang="ko-KR" dirty="0" smtClean="0"/>
              <a:t>operation</a:t>
            </a:r>
            <a:endParaRPr lang="en-US" altLang="ko-KR" dirty="0"/>
          </a:p>
          <a:p>
            <a:pPr lvl="2"/>
            <a:r>
              <a:rPr lang="en-GB" altLang="ko-KR" sz="1600" dirty="0"/>
              <a:t>When a WUR AP receives a WUR Capabilities element of which </a:t>
            </a:r>
            <a:r>
              <a:rPr lang="en-US" altLang="ko-KR" sz="1600" dirty="0"/>
              <a:t>the WUR Channel Switching subfield of the WUR Capabilities Information field </a:t>
            </a:r>
            <a:r>
              <a:rPr lang="en-GB" altLang="ko-KR" sz="1600" dirty="0"/>
              <a:t>is equal to 1, the WUR AP shall set </a:t>
            </a:r>
            <a:r>
              <a:rPr lang="en-US" altLang="ko-KR" sz="1600" dirty="0"/>
              <a:t>the WUR Channel Offset subfield of the WUR Parameters field of the WUR Mode element that it transmits to any value as defined in Table 9-262c (Subfields of WUR Parameters field from WUR AP), </a:t>
            </a:r>
            <a:r>
              <a:rPr lang="en-GB" altLang="ko-KR" sz="1600" dirty="0"/>
              <a:t>subject to the negotiated </a:t>
            </a:r>
            <a:r>
              <a:rPr lang="en-US" altLang="ko-KR" sz="1600" u="sng" dirty="0"/>
              <a:t>on duration of </a:t>
            </a:r>
            <a:r>
              <a:rPr lang="en-GB" altLang="ko-KR" sz="1600" dirty="0"/>
              <a:t>WUR duty cycle schedule does not overlap with the TWBTTs at which the WUR AP schedules for transmission WUR Beacon frames</a:t>
            </a:r>
            <a:r>
              <a:rPr lang="en-GB" altLang="ko-KR" sz="1600" u="sng" dirty="0"/>
              <a:t> </a:t>
            </a:r>
            <a:r>
              <a:rPr lang="en-US" altLang="ko-KR" sz="1600" u="sng" dirty="0"/>
              <a:t>if the value of WUR Channel Offset subfield is not 0</a:t>
            </a:r>
            <a:r>
              <a:rPr lang="en-GB" altLang="ko-KR" sz="1600" dirty="0"/>
              <a:t>. </a:t>
            </a:r>
          </a:p>
          <a:p>
            <a:pPr lvl="2"/>
            <a:r>
              <a:rPr lang="en-GB" altLang="ko-KR" sz="1600" u="sng" dirty="0"/>
              <a:t>Note: </a:t>
            </a:r>
            <a:r>
              <a:rPr lang="en-US" altLang="ko-KR" sz="1600" u="sng" dirty="0"/>
              <a:t>When a WUR AP receives a WUR Mode element from </a:t>
            </a:r>
            <a:r>
              <a:rPr lang="en-GB" altLang="ko-KR" sz="1600" u="sng" dirty="0"/>
              <a:t>a WUR non-AP STA that wants to have </a:t>
            </a:r>
            <a:r>
              <a:rPr lang="en-GB" altLang="ko-KR" sz="1600" u="sng" dirty="0" err="1"/>
              <a:t>WURx</a:t>
            </a:r>
            <a:r>
              <a:rPr lang="en-GB" altLang="ko-KR" sz="1600" u="sng" dirty="0"/>
              <a:t> always in </a:t>
            </a:r>
            <a:r>
              <a:rPr lang="en-GB" altLang="ko-KR" sz="1600" u="sng" dirty="0" err="1"/>
              <a:t>WURx</a:t>
            </a:r>
            <a:r>
              <a:rPr lang="en-GB" altLang="ko-KR" sz="1600" u="sng" dirty="0"/>
              <a:t> awake state, </a:t>
            </a:r>
            <a:r>
              <a:rPr lang="en-US" altLang="ko-KR" sz="1600" u="sng" dirty="0"/>
              <a:t>the WUR AP shall set the WUR Channel Offset subfield of the WUR Parameters field of the WUR Mode element that it transmits to 0</a:t>
            </a:r>
            <a:endParaRPr lang="ko-KR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7401288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76793</TotalTime>
  <Words>879</Words>
  <Application>Microsoft Office PowerPoint</Application>
  <PresentationFormat>화면 슬라이드 쇼(4:3)</PresentationFormat>
  <Paragraphs>86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4" baseType="lpstr">
      <vt:lpstr>굴림</vt:lpstr>
      <vt:lpstr>맑은 고딕</vt:lpstr>
      <vt:lpstr>Arial</vt:lpstr>
      <vt:lpstr>Times New Roman</vt:lpstr>
      <vt:lpstr>802-11-Submission</vt:lpstr>
      <vt:lpstr>Spec text clarification for FDMA</vt:lpstr>
      <vt:lpstr>Introduction</vt:lpstr>
      <vt:lpstr>FDMA text</vt:lpstr>
      <vt:lpstr>FDMA and WUR Beacon</vt:lpstr>
      <vt:lpstr>Duty Cycle in FDMA</vt:lpstr>
      <vt:lpstr>Proposed change</vt:lpstr>
      <vt:lpstr>Summary</vt:lpstr>
      <vt:lpstr>References</vt:lpstr>
      <vt:lpstr>Straw poll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1628</cp:revision>
  <cp:lastPrinted>1998-02-10T13:28:06Z</cp:lastPrinted>
  <dcterms:created xsi:type="dcterms:W3CDTF">2007-05-21T21:00:37Z</dcterms:created>
  <dcterms:modified xsi:type="dcterms:W3CDTF">2018-07-09T20:40:45Z</dcterms:modified>
</cp:coreProperties>
</file>