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51" r:id="rId2"/>
    <p:sldId id="378" r:id="rId3"/>
    <p:sldId id="409" r:id="rId4"/>
    <p:sldId id="410" r:id="rId5"/>
    <p:sldId id="411" r:id="rId6"/>
    <p:sldId id="407" r:id="rId7"/>
    <p:sldId id="368" r:id="rId8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5128" autoAdjust="0"/>
  </p:normalViewPr>
  <p:slideViewPr>
    <p:cSldViewPr>
      <p:cViewPr varScale="1">
        <p:scale>
          <a:sx n="116" d="100"/>
          <a:sy n="116" d="100"/>
        </p:scale>
        <p:origin x="152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9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 marL="742950" indent="-285750">
              <a:buFont typeface="Times New Roman" panose="02020603050405020304" pitchFamily="18" charset="0"/>
              <a:buChar char="–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Wingdings" panose="05000000000000000000" pitchFamily="2" charset="2"/>
              <a:buChar char="Ø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802.11-18/1120r1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smtClean="0"/>
              <a:t>WUR Discovery Period Announcement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2018-07-09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WUR discovery frame is defined in the current 11ba draft [1]</a:t>
            </a:r>
          </a:p>
          <a:p>
            <a:r>
              <a:rPr lang="en-US" altLang="ko-KR" smtClean="0"/>
              <a:t>Using WUR discovery frame, WUR STAs can scan nearby APs with extremely low power consumption [2]</a:t>
            </a:r>
          </a:p>
          <a:p>
            <a:pPr lvl="1"/>
            <a:r>
              <a:rPr lang="en-US" altLang="ko-KR" smtClean="0"/>
              <a:t>WUR STAs can know where to scan and what to look for by means of WUR Discovery element [3]</a:t>
            </a:r>
          </a:p>
          <a:p>
            <a:r>
              <a:rPr lang="en-US" altLang="ko-KR" smtClean="0"/>
              <a:t>In this contribution, we suggest the WUR Discovery Period subfield, which can help WUR STAs how long </a:t>
            </a:r>
            <a:r>
              <a:rPr lang="en-US" altLang="ko-KR" smtClean="0">
                <a:solidFill>
                  <a:schemeClr val="tx1"/>
                </a:solidFill>
              </a:rPr>
              <a:t>they should scan on WUR discovery channels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Problem definition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In [3], a </a:t>
            </a:r>
            <a:r>
              <a:rPr lang="en-US" altLang="ko-KR"/>
              <a:t>WUR AP shall periodically transmit WUR Discovery </a:t>
            </a:r>
            <a:r>
              <a:rPr lang="en-US" altLang="ko-KR" smtClean="0"/>
              <a:t>frames</a:t>
            </a:r>
            <a:endParaRPr lang="en-US" altLang="ko-KR"/>
          </a:p>
          <a:p>
            <a:pPr lvl="1"/>
            <a:r>
              <a:rPr lang="en-US" altLang="ko-KR" smtClean="0"/>
              <a:t>However, a value of discovery period has not specified yet</a:t>
            </a:r>
          </a:p>
          <a:p>
            <a:pPr lvl="1"/>
            <a:r>
              <a:rPr lang="en-US" altLang="ko-KR" smtClean="0"/>
              <a:t>A WUR STA would scan discovery channels for a long time unnecessarily</a:t>
            </a:r>
          </a:p>
          <a:p>
            <a:pPr lvl="1"/>
            <a:r>
              <a:rPr lang="en-US" altLang="ko-KR" smtClean="0"/>
              <a:t>Or, a WUR STA would scan discovery channels for a period that is too short to receive the WUR discovery frame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Therefore, the WUR Discovery Period needs to be delivered to WUR STAs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A WUR STA can decide reasonable waiting time to receive WUR discovery frame on a </a:t>
            </a:r>
            <a:r>
              <a:rPr lang="en-US" altLang="ko-KR" smtClean="0">
                <a:solidFill>
                  <a:schemeClr val="tx1"/>
                </a:solidFill>
              </a:rPr>
              <a:t>channel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38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Proposed method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1" y="1484784"/>
            <a:ext cx="3886200" cy="4609629"/>
          </a:xfrm>
        </p:spPr>
        <p:txBody>
          <a:bodyPr/>
          <a:lstStyle/>
          <a:p>
            <a:r>
              <a:rPr lang="en-US" altLang="ko-KR" sz="1800" smtClean="0"/>
              <a:t>Defining the WUR Discovery Period subfield </a:t>
            </a:r>
          </a:p>
          <a:p>
            <a:pPr lvl="1"/>
            <a:r>
              <a:rPr lang="en-US" altLang="ko-KR" sz="1600" smtClean="0"/>
              <a:t>The WUR Discovery Period should be delivered via WUR AP subfield (refer to [3])</a:t>
            </a:r>
          </a:p>
          <a:p>
            <a:pPr lvl="1"/>
            <a:r>
              <a:rPr lang="en-US" altLang="ko-KR" sz="1600" smtClean="0">
                <a:solidFill>
                  <a:schemeClr val="tx1"/>
                </a:solidFill>
              </a:rPr>
              <a:t>If a WUR STA may save the information of the AP which the STA has ever associated to, then the STA can scan for a certain period using the saved information of discovery (When Transmitting WUR AP is set to 1)</a:t>
            </a:r>
          </a:p>
          <a:p>
            <a:pPr lvl="1"/>
            <a:r>
              <a:rPr lang="en-US" altLang="ko-KR" sz="1600" smtClean="0">
                <a:solidFill>
                  <a:schemeClr val="tx1"/>
                </a:solidFill>
              </a:rPr>
              <a:t>Once a WUR STA receives the WUR Neighbor AP element, it can use the WUR Discovery Period to scan several discovery </a:t>
            </a:r>
            <a:r>
              <a:rPr lang="en-US" altLang="ko-KR" sz="1600">
                <a:solidFill>
                  <a:schemeClr val="tx1"/>
                </a:solidFill>
              </a:rPr>
              <a:t>channels (When Transmitting WUR AP is set to </a:t>
            </a:r>
            <a:r>
              <a:rPr lang="en-US" altLang="ko-KR" sz="1600" smtClean="0">
                <a:solidFill>
                  <a:schemeClr val="tx1"/>
                </a:solidFill>
              </a:rPr>
              <a:t>0)</a:t>
            </a:r>
            <a:endParaRPr lang="ko-KR" altLang="en-US" sz="160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  <p:graphicFrame>
        <p:nvGraphicFramePr>
          <p:cNvPr id="7" name="내용 개체 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441387"/>
              </p:ext>
            </p:extLst>
          </p:nvPr>
        </p:nvGraphicFramePr>
        <p:xfrm>
          <a:off x="4743291" y="2088223"/>
          <a:ext cx="3490055" cy="67128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98011"/>
                <a:gridCol w="698011"/>
                <a:gridCol w="698011"/>
                <a:gridCol w="698011"/>
                <a:gridCol w="698011"/>
              </a:tblGrid>
              <a:tr h="396310">
                <a:tc>
                  <a:txBody>
                    <a:bodyPr/>
                    <a:lstStyle/>
                    <a:p>
                      <a:pPr algn="ctr" latinLnBrk="1"/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 ID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Length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 ID Extention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WUR AP Information</a:t>
                      </a:r>
                    </a:p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Octets: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686196"/>
              </p:ext>
            </p:extLst>
          </p:nvPr>
        </p:nvGraphicFramePr>
        <p:xfrm>
          <a:off x="4930896" y="2952377"/>
          <a:ext cx="3420380" cy="79248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84076"/>
                <a:gridCol w="684076"/>
                <a:gridCol w="684076"/>
                <a:gridCol w="684076"/>
                <a:gridCol w="684076"/>
              </a:tblGrid>
              <a:tr h="358947">
                <a:tc>
                  <a:txBody>
                    <a:bodyPr/>
                    <a:lstStyle/>
                    <a:p>
                      <a:pPr algn="ctr" latinLnBrk="1"/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WUR</a:t>
                      </a:r>
                      <a:r>
                        <a:rPr lang="en-US" altLang="ko-KR" sz="8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Discovery Operating Class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WUR Discovery Channel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WUR AP Count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WUR AP List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24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Octets: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897546" y="1789268"/>
            <a:ext cx="2105063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WUR Discovery element</a:t>
            </a:r>
            <a:endParaRPr kumimoji="1" lang="ko-KR" altLang="en-US" sz="13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2" name="직선 연결선 11"/>
          <p:cNvCxnSpPr/>
          <p:nvPr/>
        </p:nvCxnSpPr>
        <p:spPr bwMode="auto">
          <a:xfrm flipH="1">
            <a:off x="5618205" y="2555484"/>
            <a:ext cx="1919417" cy="4036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8229600" y="2571959"/>
            <a:ext cx="123568" cy="3871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187727"/>
              </p:ext>
            </p:extLst>
          </p:nvPr>
        </p:nvGraphicFramePr>
        <p:xfrm>
          <a:off x="5693545" y="3789041"/>
          <a:ext cx="2707500" cy="67056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541500"/>
                <a:gridCol w="541500"/>
                <a:gridCol w="541500"/>
                <a:gridCol w="541500"/>
                <a:gridCol w="541500"/>
              </a:tblGrid>
              <a:tr h="283340">
                <a:tc>
                  <a:txBody>
                    <a:bodyPr/>
                    <a:lstStyle/>
                    <a:p>
                      <a:pPr algn="ctr" latinLnBrk="1"/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Bitmap</a:t>
                      </a:r>
                    </a:p>
                    <a:p>
                      <a:pPr algn="ctr" latinLnBrk="1"/>
                      <a:r>
                        <a:rPr lang="en-US" altLang="ko-KR" sz="8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Short-SSID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BSSID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u="sng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WUR</a:t>
                      </a:r>
                      <a:r>
                        <a:rPr lang="en-US" altLang="ko-KR" sz="800" b="1" u="sng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Discovery Period</a:t>
                      </a:r>
                      <a:endParaRPr lang="ko-KR" altLang="en-US" sz="800" b="1" u="sng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Octets: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or 4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or 6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u="sng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or 2</a:t>
                      </a:r>
                      <a:endParaRPr lang="ko-KR" altLang="en-US" sz="800" b="1" u="sng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17" name="직선 연결선 16"/>
          <p:cNvCxnSpPr/>
          <p:nvPr/>
        </p:nvCxnSpPr>
        <p:spPr bwMode="auto">
          <a:xfrm>
            <a:off x="8054058" y="3535786"/>
            <a:ext cx="299110" cy="2487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 flipH="1">
            <a:off x="6397874" y="3535786"/>
            <a:ext cx="1512168" cy="2487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440154"/>
              </p:ext>
            </p:extLst>
          </p:nvPr>
        </p:nvGraphicFramePr>
        <p:xfrm>
          <a:off x="5004050" y="4725144"/>
          <a:ext cx="3672408" cy="880195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12068"/>
                <a:gridCol w="612068"/>
                <a:gridCol w="612068"/>
                <a:gridCol w="612068"/>
                <a:gridCol w="612068"/>
                <a:gridCol w="612068"/>
              </a:tblGrid>
              <a:tr h="419005">
                <a:tc>
                  <a:txBody>
                    <a:bodyPr/>
                    <a:lstStyle/>
                    <a:p>
                      <a:pPr algn="ctr" latinLnBrk="1"/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Transmitting WUR AP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Short-SSID Present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BSSID Present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u="sng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WUR</a:t>
                      </a:r>
                      <a:r>
                        <a:rPr lang="en-US" altLang="ko-KR" sz="800" b="1" u="sng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Discovery Period Present</a:t>
                      </a:r>
                      <a:endParaRPr lang="ko-KR" altLang="en-US" sz="800" b="1" u="sng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u="none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Reserved</a:t>
                      </a:r>
                      <a:endParaRPr lang="ko-KR" altLang="en-US" sz="800" b="0" u="non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0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Bits: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u="sng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 b="1" u="sng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u="none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ko-KR" altLang="en-US" sz="800" b="0" u="non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11" name="그룹 10"/>
          <p:cNvGrpSpPr/>
          <p:nvPr/>
        </p:nvGrpSpPr>
        <p:grpSpPr>
          <a:xfrm>
            <a:off x="8551244" y="4005494"/>
            <a:ext cx="376808" cy="72008"/>
            <a:chOff x="323528" y="3797424"/>
            <a:chExt cx="376808" cy="72008"/>
          </a:xfrm>
        </p:grpSpPr>
        <p:sp>
          <p:nvSpPr>
            <p:cNvPr id="9" name="타원 8"/>
            <p:cNvSpPr/>
            <p:nvPr/>
          </p:nvSpPr>
          <p:spPr bwMode="auto">
            <a:xfrm>
              <a:off x="323528" y="3797424"/>
              <a:ext cx="72008" cy="72008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타원 19"/>
            <p:cNvSpPr/>
            <p:nvPr/>
          </p:nvSpPr>
          <p:spPr bwMode="auto">
            <a:xfrm>
              <a:off x="475928" y="3797424"/>
              <a:ext cx="72008" cy="72008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타원 20"/>
            <p:cNvSpPr/>
            <p:nvPr/>
          </p:nvSpPr>
          <p:spPr bwMode="auto">
            <a:xfrm>
              <a:off x="628328" y="3797424"/>
              <a:ext cx="72008" cy="72008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5709142" y="4005494"/>
            <a:ext cx="376808" cy="72008"/>
            <a:chOff x="323528" y="3797424"/>
            <a:chExt cx="376808" cy="72008"/>
          </a:xfrm>
        </p:grpSpPr>
        <p:sp>
          <p:nvSpPr>
            <p:cNvPr id="23" name="타원 22"/>
            <p:cNvSpPr/>
            <p:nvPr/>
          </p:nvSpPr>
          <p:spPr bwMode="auto">
            <a:xfrm>
              <a:off x="323528" y="3797424"/>
              <a:ext cx="72008" cy="72008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타원 23"/>
            <p:cNvSpPr/>
            <p:nvPr/>
          </p:nvSpPr>
          <p:spPr bwMode="auto">
            <a:xfrm>
              <a:off x="475928" y="3797424"/>
              <a:ext cx="72008" cy="72008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타원 24"/>
            <p:cNvSpPr/>
            <p:nvPr/>
          </p:nvSpPr>
          <p:spPr bwMode="auto">
            <a:xfrm>
              <a:off x="628328" y="3797424"/>
              <a:ext cx="72008" cy="72008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0" name="직선 연결선 29"/>
          <p:cNvCxnSpPr/>
          <p:nvPr/>
        </p:nvCxnSpPr>
        <p:spPr bwMode="auto">
          <a:xfrm flipH="1">
            <a:off x="5618205" y="4209535"/>
            <a:ext cx="608137" cy="5156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6778276" y="4242486"/>
            <a:ext cx="1908592" cy="4826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9274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Proposed size for WUR Discovery Period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The size of the WUR and PCR Beacon Period is 2 octets and the unit is TU</a:t>
            </a:r>
          </a:p>
          <a:p>
            <a:pPr lvl="1"/>
            <a:r>
              <a:rPr lang="en-US" altLang="ko-KR" smtClean="0"/>
              <a:t>So, the maximum period is about 67 sec</a:t>
            </a:r>
          </a:p>
          <a:p>
            <a:r>
              <a:rPr lang="en-US" altLang="ko-KR" smtClean="0"/>
              <a:t>WUR Discovery frame may be supposed to transmit similar to WUR and PCR beacons</a:t>
            </a:r>
          </a:p>
          <a:p>
            <a:r>
              <a:rPr lang="en-US" altLang="ko-KR" smtClean="0"/>
              <a:t>Hence, 2 octets (in TU) is enough for the WUR Discover Period subfield 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13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Straw 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agree </a:t>
            </a:r>
            <a:r>
              <a:rPr lang="en-US" altLang="ko-KR" smtClean="0"/>
              <a:t>to insert the WUR Discovery Period subfield into the WUR Discovery element and WUR Discovery Period Present subfield into the Bitmap Control?</a:t>
            </a:r>
            <a:endParaRPr lang="en-US" altLang="ko-KR"/>
          </a:p>
          <a:p>
            <a:pPr lvl="1"/>
            <a:r>
              <a:rPr lang="en-US" altLang="ko-KR" smtClean="0"/>
              <a:t>Y</a:t>
            </a:r>
          </a:p>
          <a:p>
            <a:pPr lvl="1"/>
            <a:r>
              <a:rPr lang="en-US" altLang="ko-KR" smtClean="0"/>
              <a:t>N</a:t>
            </a:r>
          </a:p>
          <a:p>
            <a:pPr lvl="1"/>
            <a:r>
              <a:rPr lang="en-US" altLang="ko-KR"/>
              <a:t>A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51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mtClean="0"/>
              <a:t>[1] “IEEE P802.11ba/D0.3”</a:t>
            </a:r>
          </a:p>
          <a:p>
            <a:pPr marL="0" indent="0">
              <a:buNone/>
            </a:pPr>
            <a:r>
              <a:rPr lang="en-US" altLang="ko-KR" smtClean="0"/>
              <a:t>[2] 11-17/0029r10, “WUR Usage Model Document”</a:t>
            </a:r>
          </a:p>
          <a:p>
            <a:pPr marL="0" indent="0">
              <a:buNone/>
            </a:pPr>
            <a:r>
              <a:rPr lang="en-US" altLang="ko-KR"/>
              <a:t>[3] </a:t>
            </a:r>
            <a:r>
              <a:rPr lang="en-US" altLang="ko-KR" smtClean="0"/>
              <a:t>11-18/1082r1, </a:t>
            </a:r>
            <a:r>
              <a:rPr lang="en-US" altLang="ko-KR"/>
              <a:t>“Spec text update for WUR </a:t>
            </a:r>
            <a:r>
              <a:rPr lang="en-US" altLang="ko-KR" smtClean="0"/>
              <a:t>Discovery”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73495</TotalTime>
  <Words>619</Words>
  <Application>Microsoft Office PowerPoint</Application>
  <PresentationFormat>화면 슬라이드 쇼(4:3)</PresentationFormat>
  <Paragraphs>133</Paragraphs>
  <Slides>7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6" baseType="lpstr">
      <vt:lpstr>Arial Unicode MS</vt:lpstr>
      <vt:lpstr>MS Gothic</vt:lpstr>
      <vt:lpstr>굴림</vt:lpstr>
      <vt:lpstr>돋움</vt:lpstr>
      <vt:lpstr>맑은 고딕</vt:lpstr>
      <vt:lpstr>Arial</vt:lpstr>
      <vt:lpstr>Times New Roman</vt:lpstr>
      <vt:lpstr>Wingdings</vt:lpstr>
      <vt:lpstr>Office 테마</vt:lpstr>
      <vt:lpstr>WUR Discovery Period Announcement</vt:lpstr>
      <vt:lpstr>Abstract</vt:lpstr>
      <vt:lpstr>Problem definition</vt:lpstr>
      <vt:lpstr>Proposed method</vt:lpstr>
      <vt:lpstr>Proposed size for WUR Discovery Period</vt:lpstr>
      <vt:lpstr>Straw Poll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Taewon Song</cp:lastModifiedBy>
  <cp:revision>986</cp:revision>
  <cp:lastPrinted>2018-02-26T09:36:07Z</cp:lastPrinted>
  <dcterms:created xsi:type="dcterms:W3CDTF">2016-12-14T01:56:24Z</dcterms:created>
  <dcterms:modified xsi:type="dcterms:W3CDTF">2018-07-10T15:10:00Z</dcterms:modified>
</cp:coreProperties>
</file>