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1" r:id="rId3"/>
    <p:sldId id="288" r:id="rId4"/>
    <p:sldId id="292" r:id="rId5"/>
    <p:sldId id="290" r:id="rId6"/>
    <p:sldId id="293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5" d="100"/>
          <a:sy n="75" d="100"/>
        </p:scale>
        <p:origin x="186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IEEE </a:t>
            </a:r>
            <a:r>
              <a:rPr lang="en-US" sz="1600" b="1" dirty="0" smtClean="0"/>
              <a:t>802.11-18/1088r0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July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t.cariou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5" Type="http://schemas.openxmlformats.org/officeDocument/2006/relationships/hyperlink" Target="mailto:Xiaogang.chen@intel.com" TargetMode="External"/><Relationship Id="rId4" Type="http://schemas.openxmlformats.org/officeDocument/2006/relationships/hyperlink" Target="mailto:robert.stacey@intel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789-10-0wng-extreme-throughput-802-11.pptx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0789-10-0wng-extreme-throughput-802-11.pptx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Extremely High Throughput (EHT) 802.11 – study group creation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2018-06-18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95800" y="6520934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010400" y="6520934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35184"/>
              </p:ext>
            </p:extLst>
          </p:nvPr>
        </p:nvGraphicFramePr>
        <p:xfrm>
          <a:off x="838200" y="28194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In May, we agreed to create a study group on EHT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6458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During the May meeting, we proposed the creation of a study group to increase peak throughput with the following features: 320MHz, multiband aggregation and 16 spatial streams.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+mj-lt"/>
              </a:rPr>
              <a:t>Document 789r10 (</a:t>
            </a:r>
            <a:r>
              <a:rPr lang="en-US" dirty="0">
                <a:latin typeface="+mj-lt"/>
                <a:hlinkClick r:id="rId2"/>
              </a:rPr>
              <a:t>https://</a:t>
            </a:r>
            <a:r>
              <a:rPr lang="en-US" dirty="0" smtClean="0">
                <a:latin typeface="+mj-lt"/>
                <a:hlinkClick r:id="rId2"/>
              </a:rPr>
              <a:t>mentor.ieee.org/802.11/dcn/18/11-18-0789-10-0wng-extreme-throughput-802-11.pptx</a:t>
            </a:r>
            <a:r>
              <a:rPr lang="en-US" dirty="0">
                <a:latin typeface="+mj-lt"/>
              </a:rPr>
              <a:t>)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s describing the proposed scope.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A </a:t>
            </a:r>
            <a:r>
              <a:rPr lang="en-US" dirty="0" err="1" smtClean="0">
                <a:latin typeface="+mj-lt"/>
              </a:rPr>
              <a:t>strawpoll</a:t>
            </a:r>
            <a:r>
              <a:rPr lang="en-US" dirty="0" smtClean="0">
                <a:latin typeface="+mj-lt"/>
              </a:rPr>
              <a:t> was run in the WNG session (96 Y, 1 N, xx A):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4038600"/>
            <a:ext cx="6567155" cy="224676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sz="1400"/>
              <a:t>Do you agree to start a study group to define new features of 802.11 on bands between 1 and 7.125 GHz with the primary objective to increase peak throughput with the following candidate features: 320MHz bandwidth, multiband aggregation and operation, and 16 spatial streams.  In addition,</a:t>
            </a:r>
          </a:p>
          <a:p>
            <a:pPr lvl="2" fontAlgn="ctr"/>
            <a:r>
              <a:rPr lang="en-US"/>
              <a:t>The study group will discuss high throughput applications such as video-over-WLAN, AR and VR</a:t>
            </a:r>
          </a:p>
          <a:p>
            <a:pPr lvl="2" fontAlgn="ctr"/>
            <a:r>
              <a:rPr lang="en-US"/>
              <a:t>The study group may discuss additional objectives and features. Final set of features shall be determined within 6-months, which should be also the maximum duration of study group.</a:t>
            </a:r>
          </a:p>
          <a:p>
            <a:pPr lvl="2" fontAlgn="ctr"/>
            <a:r>
              <a:rPr lang="en-US"/>
              <a:t>The study group may define procedural enhancements to make 802.11 standards development more efficient and scalable.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We motioned the creation of a TIG to initiate discussion in July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2057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A TIG was then created to initiate discussion (as a study group can not be created during interims)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00" y="3276600"/>
            <a:ext cx="6858000" cy="23698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sz="1800"/>
              <a:t>Approve formation of an XT TIG to initiate discussion on new 802.11 features for bands between 1 and 7.125 GHz: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/>
              <a:t>with the primary objective to increase peak throughput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/>
              <a:t>candidate features include but are not limited to: 320 MHz bandwidth, multiband aggregation and operation, and 16 spatial streams, as described in </a:t>
            </a:r>
            <a:r>
              <a:rPr lang="en-US" sz="1600">
                <a:hlinkClick r:id="rId2"/>
              </a:rPr>
              <a:t>https://mentor.ieee.org/802.11/dcn/18/11-18-0789-10-0wng-extreme-throughput-802-11.pptx</a:t>
            </a:r>
            <a:r>
              <a:rPr lang="en-US" sz="160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/>
              <a:t>To support high throughput applications such as video-over-WLAN, AR and VR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70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smtClean="0">
                <a:latin typeface="+mj-lt"/>
              </a:rPr>
              <a:t>TIG discussions during July </a:t>
            </a:r>
            <a:r>
              <a:rPr lang="en-US" sz="3200" dirty="0" smtClean="0">
                <a:latin typeface="+mj-lt"/>
              </a:rPr>
              <a:t>meeting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3400" y="2057400"/>
            <a:ext cx="8229600" cy="4526400"/>
          </a:xfrm>
        </p:spPr>
        <p:txBody>
          <a:bodyPr/>
          <a:lstStyle/>
          <a:p>
            <a:r>
              <a:rPr lang="en-US" sz="2000" smtClean="0">
                <a:latin typeface="+mj-lt"/>
              </a:rPr>
              <a:t>This TIG is </a:t>
            </a:r>
            <a:r>
              <a:rPr lang="en-US" sz="2000" dirty="0" smtClean="0">
                <a:latin typeface="+mj-lt"/>
              </a:rPr>
              <a:t>a way to initiate study group discussion during the </a:t>
            </a:r>
            <a:r>
              <a:rPr lang="en-US" sz="2000" smtClean="0">
                <a:latin typeface="+mj-lt"/>
              </a:rPr>
              <a:t>July meeting, with the promise that it will transition into a SG at the end of the July meeting</a:t>
            </a:r>
          </a:p>
          <a:p>
            <a:pPr lvl="1"/>
            <a:r>
              <a:rPr lang="en-US" sz="1800" smtClean="0">
                <a:latin typeface="+mj-lt"/>
              </a:rPr>
              <a:t>We should then have discussion as if we were in a study group</a:t>
            </a:r>
            <a:endParaRPr lang="en-US" sz="1800" dirty="0" smtClean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The motion to create the study group is </a:t>
            </a:r>
            <a:r>
              <a:rPr lang="en-US" sz="2000" dirty="0" smtClean="0">
                <a:latin typeface="+mj-lt"/>
              </a:rPr>
              <a:t>a </a:t>
            </a:r>
            <a:r>
              <a:rPr lang="en-US" sz="2000" dirty="0">
                <a:latin typeface="+mj-lt"/>
              </a:rPr>
              <a:t>formality that we need to </a:t>
            </a:r>
            <a:r>
              <a:rPr lang="en-US" sz="2000">
                <a:latin typeface="+mj-lt"/>
              </a:rPr>
              <a:t>do </a:t>
            </a:r>
            <a:r>
              <a:rPr lang="en-US" sz="2000" smtClean="0">
                <a:latin typeface="+mj-lt"/>
              </a:rPr>
              <a:t>during the </a:t>
            </a:r>
            <a:r>
              <a:rPr lang="en-US" sz="2000" dirty="0">
                <a:latin typeface="+mj-lt"/>
              </a:rPr>
              <a:t>July meeting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177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8200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Motion to create EHT Study group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2" y="1752600"/>
            <a:ext cx="8307387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Following the agreement we reached in May, we can easily define the motion text to create the study group by adapting the TIG motion into a SG motion</a:t>
            </a:r>
          </a:p>
          <a:p>
            <a:pPr lvl="1"/>
            <a:r>
              <a:rPr lang="en-US" sz="1600" dirty="0" smtClean="0">
                <a:latin typeface="+mj-lt"/>
              </a:rPr>
              <a:t>Next slide defines this baseline motion proposal</a:t>
            </a:r>
          </a:p>
          <a:p>
            <a:pPr lvl="1"/>
            <a:r>
              <a:rPr lang="en-US" sz="1600" dirty="0" smtClean="0">
                <a:latin typeface="+mj-lt"/>
              </a:rPr>
              <a:t>This is the baseline proposal that is agreed by all as an outcome of the May meeting</a:t>
            </a:r>
          </a:p>
          <a:p>
            <a:endParaRPr lang="en-US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During the July meeting, we can further discuss and have presentations in order to see if we can have a scope that is even more precise </a:t>
            </a:r>
            <a:r>
              <a:rPr lang="en-US" sz="2000" dirty="0" smtClean="0">
                <a:latin typeface="+mj-lt"/>
              </a:rPr>
              <a:t>and </a:t>
            </a:r>
            <a:r>
              <a:rPr lang="en-US" sz="2000" dirty="0" smtClean="0">
                <a:latin typeface="+mj-lt"/>
              </a:rPr>
              <a:t>if we can have a motion text even more precise</a:t>
            </a:r>
          </a:p>
          <a:p>
            <a:pPr lvl="1"/>
            <a:r>
              <a:rPr lang="en-US" sz="1600" dirty="0" smtClean="0">
                <a:latin typeface="+mj-lt"/>
              </a:rPr>
              <a:t>If </a:t>
            </a:r>
            <a:r>
              <a:rPr lang="en-US" sz="1600" dirty="0" smtClean="0">
                <a:latin typeface="+mj-lt"/>
              </a:rPr>
              <a:t>we need more time for </a:t>
            </a:r>
            <a:r>
              <a:rPr lang="en-US" sz="1600" dirty="0" smtClean="0">
                <a:latin typeface="+mj-lt"/>
              </a:rPr>
              <a:t>this, </a:t>
            </a:r>
            <a:r>
              <a:rPr lang="en-US" sz="1600" dirty="0" smtClean="0">
                <a:latin typeface="+mj-lt"/>
              </a:rPr>
              <a:t>we fall back </a:t>
            </a:r>
            <a:r>
              <a:rPr lang="en-US" sz="1600" dirty="0" smtClean="0">
                <a:latin typeface="+mj-lt"/>
              </a:rPr>
              <a:t>naturally to </a:t>
            </a:r>
            <a:r>
              <a:rPr lang="en-US" sz="1600" dirty="0" smtClean="0">
                <a:latin typeface="+mj-lt"/>
              </a:rPr>
              <a:t>the baseline motion proposal</a:t>
            </a: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288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Baseline proposed motion for EHT study group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94071" y="1828800"/>
            <a:ext cx="8229600" cy="4526400"/>
          </a:xfrm>
        </p:spPr>
        <p:txBody>
          <a:bodyPr/>
          <a:lstStyle/>
          <a:p>
            <a:pPr marL="180000" lvl="1" indent="0">
              <a:buNone/>
            </a:pPr>
            <a:r>
              <a:rPr lang="en-US" dirty="0">
                <a:latin typeface="+mj-lt"/>
              </a:rPr>
              <a:t>Approve the formation of the 802.11 Extremely High Throughput (EHT) study group to consider development of a Project Authorization Request (PAR) and Criteria for Standards Development (CSD) </a:t>
            </a:r>
            <a:r>
              <a:rPr lang="en-US" dirty="0" smtClean="0">
                <a:latin typeface="+mj-lt"/>
              </a:rPr>
              <a:t>for </a:t>
            </a:r>
            <a:r>
              <a:rPr lang="en-US" dirty="0">
                <a:latin typeface="+mj-lt"/>
              </a:rPr>
              <a:t>1 to 7.125 GHz </a:t>
            </a:r>
            <a:r>
              <a:rPr lang="en-US" dirty="0" smtClean="0">
                <a:latin typeface="+mj-lt"/>
              </a:rPr>
              <a:t>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With </a:t>
            </a:r>
            <a:r>
              <a:rPr lang="en-US" dirty="0">
                <a:latin typeface="+mj-lt"/>
              </a:rPr>
              <a:t>the primary objective of increasing peak throughput to support high throughput applications such as video-over-WLAN, AR and VR. </a:t>
            </a:r>
            <a:endParaRPr lang="en-US" dirty="0" smtClean="0">
              <a:latin typeface="+mj-lt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Candidate </a:t>
            </a:r>
            <a:r>
              <a:rPr lang="en-US" dirty="0">
                <a:latin typeface="+mj-lt"/>
              </a:rPr>
              <a:t>features include but are not limited to: 320 MHz bandwidth, multiband aggregation and operation, and 16 spatial streams, as described in https://mentor.ieee.org/802.11/dcn/18/11-18-0789-10-0wng-extreme-throughput-802-11.pptx.</a:t>
            </a:r>
          </a:p>
          <a:p>
            <a:pPr marL="361338" lvl="2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6275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76960</TotalTime>
  <Words>567</Words>
  <Application>Microsoft Office PowerPoint</Application>
  <PresentationFormat>On-screen Show (4:3)</PresentationFormat>
  <Paragraphs>65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Intel Clear</vt:lpstr>
      <vt:lpstr>Times New Roman</vt:lpstr>
      <vt:lpstr>Verdana</vt:lpstr>
      <vt:lpstr>ACcord Submission Template</vt:lpstr>
      <vt:lpstr>Extremely High Throughput (EHT) 802.11 – study group creation</vt:lpstr>
      <vt:lpstr>In May, we agreed to create a study group on EHT</vt:lpstr>
      <vt:lpstr>We motioned the creation of a TIG to initiate discussion in July</vt:lpstr>
      <vt:lpstr>TIG discussions during July meeting</vt:lpstr>
      <vt:lpstr>Motion to create EHT Study group</vt:lpstr>
      <vt:lpstr>Baseline proposed motion for EHT study group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1023</cp:revision>
  <cp:lastPrinted>1998-02-10T13:28:06Z</cp:lastPrinted>
  <dcterms:created xsi:type="dcterms:W3CDTF">2009-12-02T19:05:24Z</dcterms:created>
  <dcterms:modified xsi:type="dcterms:W3CDTF">2018-06-18T04:35:07Z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8417c07b-ba1f-4ba5-89d2-3369cc774148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2018-06-18 04:34:58Z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