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81" r:id="rId9"/>
    <p:sldId id="282" r:id="rId10"/>
    <p:sldId id="283" r:id="rId11"/>
    <p:sldId id="280" r:id="rId12"/>
    <p:sldId id="260" r:id="rId13"/>
    <p:sldId id="279" r:id="rId14"/>
    <p:sldId id="269" r:id="rId15"/>
    <p:sldId id="262" r:id="rId16"/>
    <p:sldId id="267" r:id="rId17"/>
    <p:sldId id="273" r:id="rId18"/>
    <p:sldId id="271" r:id="rId19"/>
    <p:sldId id="272" r:id="rId20"/>
    <p:sldId id="274" r:id="rId21"/>
    <p:sldId id="28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802.11-18/1059r3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July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and CSD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PAR and CSD </a:t>
            </a:r>
            <a:r>
              <a:rPr lang="fr-FR" dirty="0" err="1" smtClean="0"/>
              <a:t>responses</a:t>
            </a:r>
            <a:r>
              <a:rPr lang="fr-FR" dirty="0" smtClean="0"/>
              <a:t> in 11-18-870r3</a:t>
            </a:r>
          </a:p>
          <a:p>
            <a:endParaRPr lang="en-US" dirty="0" smtClean="0"/>
          </a:p>
          <a:p>
            <a:r>
              <a:rPr lang="en-US" dirty="0" smtClean="0"/>
              <a:t>TGax result (y/n/a): 56/0/0</a:t>
            </a:r>
          </a:p>
          <a:p>
            <a:endParaRPr lang="en-US" dirty="0" smtClean="0"/>
          </a:p>
          <a:p>
            <a:r>
              <a:rPr lang="en-US" dirty="0" smtClean="0"/>
              <a:t>Moved: Stephen McCann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George Calcev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120/0/0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4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P802.11ax/D3.0 be made available </a:t>
            </a:r>
            <a:r>
              <a:rPr lang="en-US" dirty="0" smtClean="0"/>
              <a:t>for </a:t>
            </a:r>
            <a:r>
              <a:rPr lang="en-US" dirty="0" smtClean="0"/>
              <a:t>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Peter Ecclesine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Lei Wang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Vice Chair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Assaf Kasher as Vice Chair of </a:t>
            </a:r>
            <a:r>
              <a:rPr lang="en-US" dirty="0" err="1" smtClean="0"/>
              <a:t>TGaz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641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Robert Stacey, Intel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3928862"/>
              </p:ext>
            </p:extLst>
          </p:nvPr>
        </p:nvGraphicFramePr>
        <p:xfrm>
          <a:off x="914400" y="743130"/>
          <a:ext cx="7467600" cy="525510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Sim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Result: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10600" y="1524000"/>
            <a:ext cx="3518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TGaz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confirmations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TGay</a:t>
            </a:r>
            <a:r>
              <a:rPr lang="en-US" sz="2800" dirty="0" smtClean="0"/>
              <a:t> initial ballot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</a:t>
            </a:r>
            <a:r>
              <a:rPr lang="en-US" dirty="0" smtClean="0"/>
              <a:t>response to WBA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11ak and 11aj to ISO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49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and 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NGV and BCS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9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</a:t>
            </a:r>
          </a:p>
          <a:p>
            <a:r>
              <a:rPr lang="en-US" b="0" dirty="0" smtClean="0"/>
              <a:t>R1 Monday results</a:t>
            </a:r>
            <a:endParaRPr lang="en-US" b="0" dirty="0" smtClean="0"/>
          </a:p>
          <a:p>
            <a:r>
              <a:rPr lang="en-US" b="0" dirty="0" smtClean="0"/>
              <a:t>R2 Midweek motions added</a:t>
            </a:r>
          </a:p>
          <a:p>
            <a:r>
              <a:rPr lang="en-US" b="0" dirty="0" smtClean="0"/>
              <a:t>R3 Revised TGax doc numbers. Results.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ECR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EHT SG formation motion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67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as </a:t>
            </a:r>
            <a:r>
              <a:rPr lang="en-US" dirty="0" smtClean="0"/>
              <a:t>ECR ad-hoc chair</a:t>
            </a:r>
          </a:p>
          <a:p>
            <a:endParaRPr lang="en-US" dirty="0"/>
          </a:p>
          <a:p>
            <a:r>
              <a:rPr lang="en-US" dirty="0" smtClean="0"/>
              <a:t>Moved: Guido Hiertz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Lei Wang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Mike </a:t>
            </a:r>
            <a:r>
              <a:rPr lang="en-US" dirty="0" err="1" smtClean="0"/>
              <a:t>Montemurro</a:t>
            </a:r>
            <a:r>
              <a:rPr lang="en-US" dirty="0" smtClean="0"/>
              <a:t> as </a:t>
            </a:r>
            <a:r>
              <a:rPr lang="en-US" dirty="0" smtClean="0"/>
              <a:t>EHT </a:t>
            </a:r>
            <a:r>
              <a:rPr lang="en-US" dirty="0" smtClean="0"/>
              <a:t>TIG </a:t>
            </a:r>
            <a:r>
              <a:rPr lang="en-US" dirty="0" smtClean="0"/>
              <a:t>chair</a:t>
            </a:r>
          </a:p>
          <a:p>
            <a:endParaRPr lang="en-US" dirty="0"/>
          </a:p>
          <a:p>
            <a:r>
              <a:rPr lang="en-US" dirty="0" smtClean="0"/>
              <a:t>Moved: Ian Sherlock</a:t>
            </a:r>
            <a:endParaRPr lang="en-US" dirty="0" smtClean="0"/>
          </a:p>
          <a:p>
            <a:r>
              <a:rPr lang="en-US" dirty="0" smtClean="0"/>
              <a:t>Second</a:t>
            </a:r>
            <a:r>
              <a:rPr lang="en-US" dirty="0" smtClean="0"/>
              <a:t>: Dan Harkins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Michael Fischer</a:t>
            </a:r>
          </a:p>
          <a:p>
            <a:r>
              <a:rPr lang="en-US" dirty="0" smtClean="0"/>
              <a:t>Second: George Calcev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TGax </a:t>
            </a:r>
            <a:r>
              <a:rPr lang="en-US" dirty="0"/>
              <a:t>PAR </a:t>
            </a:r>
            <a:r>
              <a:rPr lang="en-US" dirty="0" smtClean="0"/>
              <a:t>extension request in </a:t>
            </a:r>
            <a:r>
              <a:rPr lang="fr-FR" dirty="0" smtClean="0"/>
              <a:t>11-18/870r3</a:t>
            </a:r>
          </a:p>
          <a:p>
            <a:endParaRPr lang="fr-FR" dirty="0"/>
          </a:p>
          <a:p>
            <a:r>
              <a:rPr lang="fr-FR" dirty="0" smtClean="0"/>
              <a:t>TGax </a:t>
            </a:r>
            <a:r>
              <a:rPr lang="fr-FR" dirty="0" err="1" smtClean="0"/>
              <a:t>result</a:t>
            </a:r>
            <a:r>
              <a:rPr lang="fr-FR" dirty="0" smtClean="0"/>
              <a:t> (y/n/a): 57/0/0</a:t>
            </a:r>
            <a:endParaRPr lang="fr-FR" dirty="0"/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Stuart Kerry</a:t>
            </a:r>
          </a:p>
          <a:p>
            <a:r>
              <a:rPr lang="en-US" dirty="0" smtClean="0"/>
              <a:t>Seconded: Ian Sherlock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2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revised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Approve</a:t>
            </a:r>
            <a:r>
              <a:rPr lang="fr-FR" dirty="0" smtClean="0"/>
              <a:t> TGax </a:t>
            </a:r>
            <a:r>
              <a:rPr lang="fr-FR" dirty="0" err="1" smtClean="0"/>
              <a:t>revised</a:t>
            </a:r>
            <a:r>
              <a:rPr lang="fr-FR" dirty="0" smtClean="0"/>
              <a:t> CSD </a:t>
            </a:r>
            <a:r>
              <a:rPr lang="en-US" dirty="0" smtClean="0"/>
              <a:t>in 11-</a:t>
            </a:r>
            <a:r>
              <a:rPr lang="fr-FR" dirty="0" smtClean="0"/>
              <a:t>14/0169r2</a:t>
            </a:r>
          </a:p>
          <a:p>
            <a:endParaRPr lang="en-US" dirty="0" smtClean="0"/>
          </a:p>
          <a:p>
            <a:r>
              <a:rPr lang="en-US" dirty="0" smtClean="0"/>
              <a:t>TGax result (y/n/a): 58/0/0</a:t>
            </a:r>
          </a:p>
          <a:p>
            <a:endParaRPr lang="en-US" dirty="0" smtClean="0"/>
          </a:p>
          <a:p>
            <a:r>
              <a:rPr lang="en-US" dirty="0" smtClean="0"/>
              <a:t>Moved: Al </a:t>
            </a:r>
            <a:r>
              <a:rPr lang="en-US" dirty="0" err="1" smtClean="0"/>
              <a:t>Petrick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Jim </a:t>
            </a:r>
            <a:r>
              <a:rPr lang="en-US" dirty="0" err="1" smtClean="0"/>
              <a:t>Petranovich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Y/N/A = 123/0/0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1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9025</TotalTime>
  <Words>791</Words>
  <Application>Microsoft Office PowerPoint</Application>
  <PresentationFormat>Widescreen</PresentationFormat>
  <Paragraphs>282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Calibri</vt:lpstr>
      <vt:lpstr>Times New Roman</vt:lpstr>
      <vt:lpstr>Office Theme</vt:lpstr>
      <vt:lpstr>Document</vt:lpstr>
      <vt:lpstr>802.11 July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TGax PAR extension</vt:lpstr>
      <vt:lpstr>TGax revised CSD</vt:lpstr>
      <vt:lpstr>TGax PAR and CSD responses</vt:lpstr>
      <vt:lpstr>TGax draft for sale</vt:lpstr>
      <vt:lpstr>Friday</vt:lpstr>
      <vt:lpstr>TGaz Vice Chair</vt:lpstr>
      <vt:lpstr>Officer Confirmation</vt:lpstr>
      <vt:lpstr>Teleconferences</vt:lpstr>
      <vt:lpstr>TGay</vt:lpstr>
      <vt:lpstr>TGax</vt:lpstr>
      <vt:lpstr>PowerPoint Presentation</vt:lpstr>
      <vt:lpstr>NGV and BCS</vt:lpstr>
      <vt:lpstr>ECR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77</cp:revision>
  <cp:lastPrinted>1601-01-01T00:00:00Z</cp:lastPrinted>
  <dcterms:created xsi:type="dcterms:W3CDTF">2018-05-10T16:45:22Z</dcterms:created>
  <dcterms:modified xsi:type="dcterms:W3CDTF">2018-07-11T19:19:54Z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2018-07-11 19:19:48Z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