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75" r:id="rId5"/>
    <p:sldId id="276" r:id="rId6"/>
    <p:sldId id="277" r:id="rId7"/>
    <p:sldId id="259" r:id="rId8"/>
    <p:sldId id="260" r:id="rId9"/>
    <p:sldId id="269" r:id="rId10"/>
    <p:sldId id="262" r:id="rId11"/>
    <p:sldId id="267" r:id="rId12"/>
    <p:sldId id="270" r:id="rId13"/>
    <p:sldId id="273" r:id="rId14"/>
    <p:sldId id="271" r:id="rId15"/>
    <p:sldId id="272" r:id="rId16"/>
    <p:sldId id="274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9" d="100"/>
          <a:sy n="89" d="100"/>
        </p:scale>
        <p:origin x="466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802.11-18/0623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9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3602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65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854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802.11-18/1059r0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May 2018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2018-07-09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5996292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Move to approve: </a:t>
            </a:r>
            <a:r>
              <a:rPr lang="en-US" sz="2000" dirty="0" smtClean="0">
                <a:solidFill>
                  <a:schemeClr val="tx1"/>
                </a:solidFill>
              </a:rPr>
              <a:t>Marc Emmelmann Seconded: Jonathan Segev Result: unanimous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6274861"/>
              </p:ext>
            </p:extLst>
          </p:nvPr>
        </p:nvGraphicFramePr>
        <p:xfrm>
          <a:off x="914400" y="1540854"/>
          <a:ext cx="9448799" cy="4455337"/>
        </p:xfrm>
        <a:graphic>
          <a:graphicData uri="http://schemas.openxmlformats.org/drawingml/2006/table">
            <a:tbl>
              <a:tblPr/>
              <a:tblGrid>
                <a:gridCol w="1629103"/>
                <a:gridCol w="5213129"/>
                <a:gridCol w="1095506"/>
                <a:gridCol w="1511061"/>
              </a:tblGrid>
              <a:tr h="29701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010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Mondays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4, July 2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Fridays: May 25, June 1, June 15, 22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Thursdays May 24, June 21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0280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Note: as needed, 10 day notice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408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Wednesdays: May 16, 23, 30, June 6, 13, 20, 27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4506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June 13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9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21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4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NGV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12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BCS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Tuesdays: May 29,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19, July 3, 17, 24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Note: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Telcos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on May 15 and 22 approved at the last meeting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2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TGay</a:t>
            </a:r>
            <a:r>
              <a:rPr lang="en-US" sz="2800" dirty="0" smtClean="0"/>
              <a:t> initial ballot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9241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11ax D3.0 made available for sale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1982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Liaison </a:t>
            </a:r>
            <a:r>
              <a:rPr lang="en-US" dirty="0" smtClean="0"/>
              <a:t>response to WBA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0455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11ak and 11aj to ISO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33498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NGV and BCS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NGV and BCS first </a:t>
            </a:r>
            <a:r>
              <a:rPr lang="en-US" dirty="0" err="1" smtClean="0"/>
              <a:t>recharter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2972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ECR report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972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July 2018 </a:t>
            </a:r>
            <a:r>
              <a:rPr lang="en-US" b="0" dirty="0"/>
              <a:t>802.11 WG plenary 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initial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ECR ad-hoc chair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</a:t>
            </a:r>
            <a:r>
              <a:rPr lang="en-US" dirty="0" smtClean="0"/>
              <a:t>Osama </a:t>
            </a:r>
            <a:r>
              <a:rPr lang="en-US" dirty="0" err="1" smtClean="0"/>
              <a:t>Aboul-Magd</a:t>
            </a:r>
            <a:r>
              <a:rPr lang="en-US" dirty="0" smtClean="0"/>
              <a:t> as </a:t>
            </a:r>
            <a:r>
              <a:rPr lang="en-US" dirty="0" smtClean="0"/>
              <a:t>ECR ad-hoc chair</a:t>
            </a:r>
          </a:p>
          <a:p>
            <a:endParaRPr lang="en-US" dirty="0"/>
          </a:p>
          <a:p>
            <a:r>
              <a:rPr lang="en-US" dirty="0" smtClean="0"/>
              <a:t>Move:</a:t>
            </a:r>
          </a:p>
          <a:p>
            <a:r>
              <a:rPr lang="en-US" dirty="0" smtClean="0"/>
              <a:t>Second: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59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TIG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</a:t>
            </a:r>
            <a:r>
              <a:rPr lang="en-US" dirty="0" smtClean="0"/>
              <a:t>Mike </a:t>
            </a:r>
            <a:r>
              <a:rPr lang="en-US" dirty="0" err="1" smtClean="0"/>
              <a:t>Montemurro</a:t>
            </a:r>
            <a:r>
              <a:rPr lang="en-US" dirty="0" smtClean="0"/>
              <a:t> as </a:t>
            </a:r>
            <a:r>
              <a:rPr lang="en-US" dirty="0" smtClean="0"/>
              <a:t>EHT </a:t>
            </a:r>
            <a:r>
              <a:rPr lang="en-US" dirty="0" smtClean="0"/>
              <a:t>TIG </a:t>
            </a:r>
            <a:r>
              <a:rPr lang="en-US" dirty="0" smtClean="0"/>
              <a:t>chair</a:t>
            </a:r>
          </a:p>
          <a:p>
            <a:endParaRPr lang="en-US" dirty="0"/>
          </a:p>
          <a:p>
            <a:r>
              <a:rPr lang="en-US" dirty="0" smtClean="0"/>
              <a:t>Move:</a:t>
            </a:r>
          </a:p>
          <a:p>
            <a:r>
              <a:rPr lang="en-US" dirty="0" smtClean="0"/>
              <a:t>Second: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365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TGbb</a:t>
            </a:r>
            <a:r>
              <a:rPr lang="en-US" dirty="0" smtClean="0"/>
              <a:t> – Light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</a:t>
            </a:r>
            <a:r>
              <a:rPr lang="en-US" dirty="0"/>
              <a:t>Nikola </a:t>
            </a:r>
            <a:r>
              <a:rPr lang="en-US" dirty="0" smtClean="0"/>
              <a:t>Serafimovski as chair of </a:t>
            </a:r>
            <a:r>
              <a:rPr lang="en-US" dirty="0" err="1" smtClean="0"/>
              <a:t>TGbb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Move:</a:t>
            </a:r>
          </a:p>
          <a:p>
            <a:r>
              <a:rPr lang="en-US" dirty="0" smtClean="0"/>
              <a:t>Second: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310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 smtClean="0"/>
              <a:t>Officer Confirmation</a:t>
            </a:r>
            <a:endParaRPr lang="en-US" sz="28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Robert Stacey, Intel</a:t>
            </a:r>
            <a:endParaRPr lang="en-US" sz="1200" b="0"/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4116518"/>
              </p:ext>
            </p:extLst>
          </p:nvPr>
        </p:nvGraphicFramePr>
        <p:xfrm>
          <a:off x="914400" y="743130"/>
          <a:ext cx="7467600" cy="5041741"/>
        </p:xfrm>
        <a:graphic>
          <a:graphicData uri="http://schemas.openxmlformats.org/drawingml/2006/table">
            <a:tbl>
              <a:tblPr/>
              <a:tblGrid>
                <a:gridCol w="811902"/>
                <a:gridCol w="1025491"/>
                <a:gridCol w="2429807"/>
                <a:gridCol w="3200400"/>
              </a:tblGrid>
              <a:tr h="3764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GILB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Qiang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(John) LI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 ZHANG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5935953"/>
            <a:ext cx="3002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Move: </a:t>
            </a:r>
            <a:r>
              <a:rPr lang="en-US" dirty="0" smtClean="0">
                <a:solidFill>
                  <a:schemeClr val="tx1"/>
                </a:solidFill>
              </a:rPr>
              <a:t>Second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Result: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0" y="1600200"/>
            <a:ext cx="3518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TGaz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 confirmations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6112</TotalTime>
  <Words>586</Words>
  <Application>Microsoft Office PowerPoint</Application>
  <PresentationFormat>Widescreen</PresentationFormat>
  <Paragraphs>225</Paragraphs>
  <Slides>16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 Unicode MS</vt:lpstr>
      <vt:lpstr>MS Gothic</vt:lpstr>
      <vt:lpstr>Calibri</vt:lpstr>
      <vt:lpstr>Times New Roman</vt:lpstr>
      <vt:lpstr>Office Theme</vt:lpstr>
      <vt:lpstr>Document</vt:lpstr>
      <vt:lpstr>802.11 May 2018 WG Motions</vt:lpstr>
      <vt:lpstr>Abstract</vt:lpstr>
      <vt:lpstr>Monday</vt:lpstr>
      <vt:lpstr>ECR ad-hoc chair</vt:lpstr>
      <vt:lpstr>EHT TIG</vt:lpstr>
      <vt:lpstr>TGbb – Light Communications</vt:lpstr>
      <vt:lpstr>Wednesday</vt:lpstr>
      <vt:lpstr>Friday</vt:lpstr>
      <vt:lpstr>Officer Confirmation</vt:lpstr>
      <vt:lpstr>Teleconferences</vt:lpstr>
      <vt:lpstr>TGay</vt:lpstr>
      <vt:lpstr>TGax</vt:lpstr>
      <vt:lpstr>TGax</vt:lpstr>
      <vt:lpstr>PowerPoint Presentation</vt:lpstr>
      <vt:lpstr>NGV and BCS</vt:lpstr>
      <vt:lpstr>ECR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61</cp:revision>
  <cp:lastPrinted>1601-01-01T00:00:00Z</cp:lastPrinted>
  <dcterms:created xsi:type="dcterms:W3CDTF">2018-05-10T16:45:22Z</dcterms:created>
  <dcterms:modified xsi:type="dcterms:W3CDTF">2018-07-09T18:47:36Z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2018-07-09 18:47:36Z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