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3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802.11-18/1028r1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49998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A15531D-6F04-4E81-82FF-63EC8A712B3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544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20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213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48B3A90-5F1E-4EE2-BD7A-5820439105F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588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25DD5E3-F37F-4F72-B4F8-515159A782C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93795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D85AB3B-E088-42EB-A30E-FAF306D3B05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788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268E070-8B67-4038-8937-1387443673A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679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B8C4989-2551-4F9B-9646-F3FC9A628C1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9618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39-01-AANI-aani-sc-agenda-jul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7" Type="http://schemas.openxmlformats.org/officeDocument/2006/relationships/hyperlink" Target="https://mentor.ieee.org/802.11/dcn/18/11-18-1020-00-0arc-discussion-on-wur-802-11ba-state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7-00-0arc-wur-multi-ap-reference-model.vsd" TargetMode="External"/><Relationship Id="rId5" Type="http://schemas.openxmlformats.org/officeDocument/2006/relationships/hyperlink" Target="https://mentor.ieee.org/802.11/dcn/18/11-18-1016-01-0arc-wur-state-diagram-proposal-hamilton.vsdx" TargetMode="External"/><Relationship Id="rId4" Type="http://schemas.openxmlformats.org/officeDocument/2006/relationships/hyperlink" Target="https://mentor.ieee.org/802.11/dcn/18/11-18-0884-01-0arc-802-11ba-architecture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</a:t>
            </a:r>
            <a:r>
              <a:rPr lang="en-US"/>
              <a:t>slides </a:t>
            </a:r>
            <a:r>
              <a:rPr lang="en-US" smtClean="0"/>
              <a:t>2018-07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</a:t>
            </a:r>
            <a:r>
              <a:rPr lang="en-US" dirty="0"/>
              <a:t>esilient Wireless Mesh Networks Using Network Coding” – Simon Wunderlich (TU Dresden)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</a:t>
            </a:r>
            <a:r>
              <a:rPr lang="en-US" dirty="0"/>
              <a:t>A Future For Unlicensed Spectrum” – Rich Kennedy (self)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“Real-Time Mobile Game Service Optimization” – Kate Meng (Tencent)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September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11-18/1040r1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10 July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Jim Lansford, Qualcomm Lei Wang, Huawei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(11-18-1003)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EC will reaffirm goals this week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802.15.6, 802.21-Cor1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Five teleconferences with much contention about 802.11 security, and more recently 802.1 &amp; 802.3 security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8153400" y="2819400"/>
            <a:ext cx="2362200" cy="26670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77800" indent="-1778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Another attempt By China NB  to question the credibility of IEEE 802.11 security</a:t>
            </a:r>
          </a:p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Lot of focus on KRACK, with assertions it proves the standard is broken, and needs a complete rewrite!</a:t>
            </a:r>
          </a:p>
        </p:txBody>
      </p:sp>
      <p:cxnSp>
        <p:nvCxnSpPr>
          <p:cNvPr id="15368" name="Straight Connector 2"/>
          <p:cNvCxnSpPr>
            <a:cxnSpLocks noChangeShapeType="1"/>
            <a:stCxn id="15367" idx="1"/>
          </p:cNvCxnSpPr>
          <p:nvPr/>
        </p:nvCxnSpPr>
        <p:spPr bwMode="auto">
          <a:xfrm flipH="1">
            <a:off x="6934200" y="4152900"/>
            <a:ext cx="1219200" cy="15621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3276600"/>
            <a:ext cx="2057400" cy="2057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ISO/IEC/EEE 8802-11:2018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419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37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D1.0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11aj, 11ak 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4 teleconferences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July – September; July 31, August 1-2 ad-hoc in Portland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11-18-1028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752600"/>
            <a:ext cx="9982200" cy="3886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WG LB 223 on draft D3.0 passed with 86.5%</a:t>
            </a:r>
          </a:p>
          <a:p>
            <a:r>
              <a:rPr lang="en-US" dirty="0"/>
              <a:t>2153 comments were received</a:t>
            </a:r>
          </a:p>
          <a:p>
            <a:r>
              <a:rPr lang="en-US" dirty="0"/>
              <a:t>Start the resolution of comments on draft D3.0 (WG LB 233).</a:t>
            </a:r>
          </a:p>
          <a:p>
            <a:r>
              <a:rPr lang="en-US" dirty="0"/>
              <a:t>Prepare the response to the WBA liaison</a:t>
            </a:r>
          </a:p>
          <a:p>
            <a:r>
              <a:rPr lang="en-US" dirty="0"/>
              <a:t>Discuss with 802.19 comments related to coexistence assurance document</a:t>
            </a: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Osama </a:t>
            </a:r>
            <a:r>
              <a:rPr lang="en-US" dirty="0" err="1" smtClean="0"/>
              <a:t>Aboul-Magd</a:t>
            </a:r>
            <a:r>
              <a:rPr lang="en-US" dirty="0" smtClean="0"/>
              <a:t> (Huawei)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220913" y="3048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dirty="0"/>
              <a:t>July 2018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May interim</a:t>
            </a:r>
          </a:p>
          <a:p>
            <a:pPr lvl="1" algn="just"/>
            <a:r>
              <a:rPr lang="en-CA" sz="1600" dirty="0"/>
              <a:t>8 teleconference calls were held between May 16 </a:t>
            </a:r>
            <a:r>
              <a:rPr lang="en-CA" sz="1600"/>
              <a:t>and July 6 </a:t>
            </a:r>
            <a:r>
              <a:rPr lang="en-CA" sz="1600" dirty="0"/>
              <a:t>for comment resolution and technical contribution</a:t>
            </a:r>
          </a:p>
          <a:p>
            <a:pPr lvl="2" algn="just"/>
            <a:r>
              <a:rPr lang="en-CA" altLang="en-US" sz="1600" dirty="0"/>
              <a:t>85 comments are discussed</a:t>
            </a:r>
          </a:p>
          <a:p>
            <a:pPr lvl="2" algn="just"/>
            <a:r>
              <a:rPr lang="en-CA" altLang="en-US" sz="1600" dirty="0"/>
              <a:t>54 </a:t>
            </a:r>
            <a:r>
              <a:rPr lang="en-CA" altLang="en-US" sz="1600" dirty="0"/>
              <a:t>comments are resolved and ready for motion</a:t>
            </a:r>
          </a:p>
          <a:p>
            <a:pPr lvl="2" algn="just"/>
            <a:r>
              <a:rPr lang="en-CA" altLang="en-US" sz="1600" dirty="0"/>
              <a:t>7 </a:t>
            </a:r>
            <a:r>
              <a:rPr lang="en-CA" altLang="en-US" sz="1600" dirty="0"/>
              <a:t>technical contributions are discussed</a:t>
            </a:r>
          </a:p>
          <a:p>
            <a:pPr lvl="2" algn="just"/>
            <a:r>
              <a:rPr lang="en-CA" altLang="en-US" sz="1600" dirty="0"/>
              <a:t>4 </a:t>
            </a:r>
            <a:r>
              <a:rPr lang="en-CA" altLang="en-US" sz="1600" dirty="0"/>
              <a:t>technical </a:t>
            </a:r>
            <a:r>
              <a:rPr lang="en-CA" altLang="en-US" sz="1600" dirty="0"/>
              <a:t>contributions are </a:t>
            </a:r>
            <a:r>
              <a:rPr lang="en-CA" altLang="en-US" sz="1600" dirty="0"/>
              <a:t>ready for motion</a:t>
            </a:r>
          </a:p>
          <a:p>
            <a:r>
              <a:rPr lang="en-US" sz="2000" dirty="0"/>
              <a:t>8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(D1.0)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the draft readiness for Working Group letter ballot</a:t>
            </a:r>
          </a:p>
          <a:p>
            <a:r>
              <a:rPr lang="en-US" sz="2000" dirty="0"/>
              <a:t>Agenda for this meeting is available in document 11-18/1044r1</a:t>
            </a:r>
          </a:p>
        </p:txBody>
      </p:sp>
    </p:spTree>
    <p:extLst>
      <p:ext uri="{BB962C8B-B14F-4D97-AF65-F5344CB8AC3E}">
        <p14:creationId xmlns:p14="http://schemas.microsoft.com/office/powerpoint/2010/main" val="17650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submissions towards amendment text and Spec Framework Document</a:t>
            </a:r>
            <a:r>
              <a:rPr lang="en-US" dirty="0"/>
              <a:t> </a:t>
            </a:r>
            <a:r>
              <a:rPr lang="en-US" dirty="0" smtClean="0"/>
              <a:t>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Draft 0.3 published, to be considered for adoption by the group.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nomination for TG vice-chair position, elections expected this week.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SFD freeze during this week.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Initiate internal </a:t>
            </a:r>
            <a:r>
              <a:rPr lang="en-US" dirty="0"/>
              <a:t>comment collection </a:t>
            </a:r>
            <a:r>
              <a:rPr lang="en-US" dirty="0" smtClean="0"/>
              <a:t>pass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Initial WG ballot coming out of the Nov. meeting.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Approval of new baseline amendment draft document D0.3.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approval </a:t>
            </a:r>
            <a:r>
              <a:rPr lang="en-US" altLang="en-US" dirty="0"/>
              <a:t>of </a:t>
            </a:r>
            <a:r>
              <a:rPr lang="en-US" altLang="en-US" dirty="0" smtClean="0"/>
              <a:t>any remaining submissions </a:t>
            </a:r>
            <a:r>
              <a:rPr lang="en-US" altLang="en-US" dirty="0"/>
              <a:t>towards SFD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SFD freeze by end of the July meeting.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approval of submissions toward amendment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an internal comment collection coming out of the July meeting. </a:t>
            </a:r>
            <a:endParaRPr lang="en-US" altLang="en-US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Review program </a:t>
            </a:r>
            <a:r>
              <a:rPr lang="en-US" altLang="en-US" dirty="0" smtClean="0"/>
              <a:t>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11-18/982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009" y="4648201"/>
            <a:ext cx="3974419" cy="182721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and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Closed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(Final document is 11-18/575r11) 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spec text documents for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D0.3 and other technical presentations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TG timeline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technical presentations that resolves TBDs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and approve spec 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D1.0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 draft status check – ready for D1.0, WG letter ballot?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802.11-18/1042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LC-SG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/>
              <a:t>TGbb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Timeline for LC TG consideration</a:t>
            </a:r>
          </a:p>
          <a:p>
            <a:pPr lvl="1" algn="just"/>
            <a:r>
              <a:rPr lang="en-GB" altLang="en-US"/>
              <a:t>Channel modelling </a:t>
            </a:r>
          </a:p>
          <a:p>
            <a:pPr lvl="1" algn="just"/>
            <a:r>
              <a:rPr lang="en-GB" altLang="en-US"/>
              <a:t>Functional requirements structure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Jul.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AM1;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11-18/1063r0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ECR TIG (Enhanced Cabling Requirements)</a:t>
            </a:r>
            <a:endParaRPr lang="en-GB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TIG/SG for the July 2018 meeting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779612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204865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May 2018 meeting:</a:t>
            </a:r>
          </a:p>
          <a:p>
            <a:pPr lvl="1">
              <a:buFont typeface="Arial"/>
              <a:buChar char="•"/>
            </a:pPr>
            <a:r>
              <a:rPr lang="en-US" sz="1800" u="sng" dirty="0"/>
              <a:t>4 telephone conferences </a:t>
            </a:r>
            <a:r>
              <a:rPr lang="en-US" sz="1800" dirty="0"/>
              <a:t>to discuss use cases &amp; requirements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Evolve on the PAR and CSD</a:t>
            </a:r>
          </a:p>
          <a:p>
            <a:pPr>
              <a:buFont typeface="Arial"/>
              <a:buChar char="•"/>
            </a:pPr>
            <a:r>
              <a:rPr lang="en-US" sz="2000" dirty="0"/>
              <a:t>Goals for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Stabilize the BCS 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consolidated version of the PAR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Progress and mend the CSD</a:t>
            </a:r>
          </a:p>
          <a:p>
            <a:pPr>
              <a:buFont typeface="Arial"/>
              <a:buChar char="•"/>
            </a:pPr>
            <a:r>
              <a:rPr lang="en-US" sz="2000" dirty="0"/>
              <a:t>Submissions for the week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Updates of the PAR and CSD based on discussion during </a:t>
            </a:r>
            <a:r>
              <a:rPr lang="en-US" sz="1800" dirty="0" err="1"/>
              <a:t>telcos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11-18/0987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Chairs slides: 11-18/0988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43E162-4392-7042-9EC6-817D186D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5F7DF4-EE10-B441-8717-516851D7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44825"/>
            <a:ext cx="7770813" cy="4113213"/>
          </a:xfrm>
        </p:spPr>
        <p:txBody>
          <a:bodyPr/>
          <a:lstStyle/>
          <a:p>
            <a:r>
              <a:rPr lang="en-US" sz="2000" dirty="0"/>
              <a:t>Submissions discussed during telephone conferences: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Case Considerations (11-18/1010)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Reason Why L2 Per Frame Authentication Is Required (11-18/1090)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11aq broadcast services (11-18/1091)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UL BCS L2 security options (11-18/1134)</a:t>
            </a:r>
          </a:p>
          <a:p>
            <a:pPr>
              <a:buFont typeface="Arial"/>
              <a:buChar char="•"/>
            </a:pPr>
            <a:r>
              <a:rPr lang="en-US" sz="2000" dirty="0"/>
              <a:t>PAR &amp; CSD proposals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PAR Proposal for BCS (11-18/0825)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CSD Proposal for BCS (11-18/0826)</a:t>
            </a:r>
          </a:p>
          <a:p>
            <a:pPr>
              <a:buFont typeface="Arial"/>
              <a:buChar char="•"/>
            </a:pPr>
            <a:r>
              <a:rPr lang="en-GB" sz="2000" dirty="0"/>
              <a:t>Telco minutes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22</a:t>
            </a:r>
            <a:r>
              <a:rPr lang="en-GB" sz="1800" baseline="30000" dirty="0"/>
              <a:t>nd</a:t>
            </a:r>
            <a:r>
              <a:rPr lang="en-GB" sz="1800" dirty="0"/>
              <a:t> telco minute (11-18/1012)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29</a:t>
            </a:r>
            <a:r>
              <a:rPr lang="en-GB" sz="1800" baseline="30000" dirty="0"/>
              <a:t>th</a:t>
            </a:r>
            <a:r>
              <a:rPr lang="en-GB" sz="1800" dirty="0"/>
              <a:t> telco minute (11-18/1032)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June 19</a:t>
            </a:r>
            <a:r>
              <a:rPr lang="en-GB" sz="1800" baseline="30000" dirty="0"/>
              <a:t>th</a:t>
            </a:r>
            <a:r>
              <a:rPr lang="en-GB" sz="1800" dirty="0"/>
              <a:t> telco minutes (11-18/1092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July 3</a:t>
            </a:r>
            <a:r>
              <a:rPr lang="en-GB" sz="1800" baseline="30000" dirty="0"/>
              <a:t>rd</a:t>
            </a:r>
            <a:r>
              <a:rPr lang="en-GB" sz="1800" dirty="0"/>
              <a:t> telco minutes (11-18/1126)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1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EHT TIG (Extremely High Throughput)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0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Full Duplex (FD) TIG – July 2018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contributions for report, 11-18-0498-00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draft report, 11-18-0498-0x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Create plan to finish by November 2018 (if report not finished)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Agenda: See 11-18/1052r0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Goal of IEEE 802.11 NGV SG – Jul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dirty="0" smtClean="0"/>
              <a:t>Since the May Interim meeting</a:t>
            </a:r>
          </a:p>
          <a:p>
            <a:pPr lvl="1" algn="just"/>
            <a:r>
              <a:rPr lang="en-GB" altLang="en-US" dirty="0" smtClean="0"/>
              <a:t>2 teleconference calls were scheduled and held on Jun 12 and Jun 26</a:t>
            </a:r>
          </a:p>
          <a:p>
            <a:pPr lvl="1" algn="just"/>
            <a:r>
              <a:rPr lang="en-GB" altLang="en-US" dirty="0" smtClean="0"/>
              <a:t>One submission and the PAR draft were discussed.</a:t>
            </a:r>
          </a:p>
          <a:p>
            <a:pPr algn="just"/>
            <a:r>
              <a:rPr lang="en-GB" altLang="en-US" dirty="0" smtClean="0"/>
              <a:t>Goal of Jul meeting</a:t>
            </a:r>
          </a:p>
          <a:p>
            <a:pPr lvl="1" algn="just"/>
            <a:r>
              <a:rPr lang="en-GB" altLang="en-US" dirty="0" smtClean="0"/>
              <a:t>NGV SG Secretary is open, c</a:t>
            </a:r>
            <a:r>
              <a:rPr lang="en-US" altLang="en-US" dirty="0" smtClean="0"/>
              <a:t>all for secretary</a:t>
            </a:r>
          </a:p>
          <a:p>
            <a:pPr lvl="1" algn="just"/>
            <a:r>
              <a:rPr lang="en-US" altLang="en-US" dirty="0" smtClean="0"/>
              <a:t>3 sessions scheduled during Jul meeting</a:t>
            </a:r>
          </a:p>
          <a:p>
            <a:pPr lvl="1" algn="just"/>
            <a:r>
              <a:rPr lang="en-US" altLang="en-US" dirty="0" smtClean="0"/>
              <a:t>Continue discussion of PAR/CSD draft for consensus</a:t>
            </a:r>
          </a:p>
          <a:p>
            <a:pPr lvl="1" algn="just"/>
            <a:r>
              <a:rPr lang="en-US" altLang="en-US" dirty="0" smtClean="0"/>
              <a:t>Complete submissions for use case, channel model and functional requirements submission. </a:t>
            </a:r>
          </a:p>
          <a:p>
            <a:pPr algn="just"/>
            <a:r>
              <a:rPr lang="en-US" altLang="en-US" dirty="0" smtClean="0"/>
              <a:t>Agenda for NGV SG Jul meeting is available as in 11-18/1047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ECR ad hoc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The group is scheduled for a single time slot on Tuesday AM1</a:t>
            </a:r>
            <a:r>
              <a:rPr lang="en-US" sz="2000" dirty="0"/>
              <a:t>.</a:t>
            </a:r>
          </a:p>
          <a:p>
            <a:r>
              <a:rPr lang="en-US" sz="2000" dirty="0"/>
              <a:t>Finalize the report of Ethernet cabling requirements.</a:t>
            </a:r>
          </a:p>
          <a:p>
            <a:r>
              <a:rPr lang="en-US" sz="2000" dirty="0"/>
              <a:t>Communicate the </a:t>
            </a:r>
            <a:r>
              <a:rPr lang="en-US" sz="2000"/>
              <a:t>results to both the 802.3 and the 802.11 WGs.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 </a:t>
            </a:r>
            <a:r>
              <a:rPr lang="en-US" smtClean="0"/>
              <a:t>for 2018-07-10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11-11/0270r41 (July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TGax and </a:t>
            </a:r>
            <a:r>
              <a:rPr lang="en-US" altLang="en-US" dirty="0" err="1" smtClean="0"/>
              <a:t>REVmd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3GPP Update/Status (Release 15 – June 2018)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(Contribution on: </a:t>
            </a:r>
            <a:r>
              <a:rPr lang="en-US" dirty="0"/>
              <a:t>UL in Indoor Hotspot and mobility requirements)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/>
              <a:t>See </a:t>
            </a:r>
            <a:r>
              <a:rPr lang="en-US" altLang="en-US" sz="2000" b="0">
                <a:hlinkClick r:id="rId2"/>
              </a:rPr>
              <a:t>11-18/1039r1</a:t>
            </a:r>
            <a:r>
              <a:rPr lang="en-US" altLang="en-US" sz="2000" b="0"/>
              <a:t> </a:t>
            </a:r>
            <a:r>
              <a:rPr lang="en-US" altLang="en-US" sz="2000" b="0" dirty="0"/>
              <a:t>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</a:t>
            </a:r>
            <a:r>
              <a:rPr lang="en-US" altLang="en-US" sz="2000" i="1" dirty="0">
                <a:highlight>
                  <a:srgbClr val="FFFF00"/>
                </a:highlight>
              </a:rPr>
              <a:t>Mon, 9 July 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YANG/NETCONF modeling – Reminder: TIG, if interested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dirty="0">
                <a:hlinkClick r:id="rId4"/>
              </a:rPr>
              <a:t>11-18/0884r1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11-18/1016r1</a:t>
            </a:r>
            <a:r>
              <a:rPr lang="en-US" sz="2000" dirty="0"/>
              <a:t>, </a:t>
            </a:r>
            <a:r>
              <a:rPr lang="en-US" sz="2000" dirty="0">
                <a:hlinkClick r:id="rId6"/>
              </a:rPr>
              <a:t>11-18/1017r0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11-18/1020r0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6 models, in process…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(11-18-1045)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 &amp; next meeting plans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possibility of </a:t>
            </a:r>
            <a:r>
              <a:rPr lang="en-AU" dirty="0" smtClean="0"/>
              <a:t>working with </a:t>
            </a:r>
            <a:r>
              <a:rPr lang="en-AU" smtClean="0"/>
              <a:t>3GPP wrt </a:t>
            </a:r>
            <a:r>
              <a:rPr lang="en-AU" dirty="0" smtClean="0"/>
              <a:t>NR-U &amp; 6GHz</a:t>
            </a:r>
          </a:p>
          <a:p>
            <a:pPr lvl="1">
              <a:defRPr/>
            </a:pPr>
            <a:r>
              <a:rPr lang="en-AU" dirty="0" smtClean="0"/>
              <a:t>Review recent WFA LS to 3GPP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2">
              <a:defRPr/>
            </a:pPr>
            <a:r>
              <a:rPr lang="en-AU" dirty="0" smtClean="0"/>
              <a:t>Note: breakthrough at recent ETSI BRAN meeting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 (Qualcomm)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Words>2313</Words>
  <Application>Microsoft Office PowerPoint</Application>
  <PresentationFormat>Widescreen</PresentationFormat>
  <Paragraphs>479</Paragraphs>
  <Slides>27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 Unicode MS</vt:lpstr>
      <vt:lpstr>MS 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Dokument</vt:lpstr>
      <vt:lpstr>WG11 Opening Report Snapshot slides 2018-07</vt:lpstr>
      <vt:lpstr>Abstract</vt:lpstr>
      <vt:lpstr>Editors Meeting - Agenda for 2018-07-10</vt:lpstr>
      <vt:lpstr>ANA Status</vt:lpstr>
      <vt:lpstr>802.11 AANI SC – July 2018</vt:lpstr>
      <vt:lpstr>802.11 ARC – July 2018</vt:lpstr>
      <vt:lpstr>IEEE 802.11 Coexistence SC – July 2018</vt:lpstr>
      <vt:lpstr>IEEE 802.11 Coexistence SC – July 2018</vt:lpstr>
      <vt:lpstr>PAR Review SC –  March 2018 Chair: Jon Rosdahl</vt:lpstr>
      <vt:lpstr>802.11 WNG – July 2018</vt:lpstr>
      <vt:lpstr>IEEE 802 JTC1 SC – July 2018</vt:lpstr>
      <vt:lpstr>IEEE 802 has 81 standards in or through the PSDO pipeline</vt:lpstr>
      <vt:lpstr>TGmd – Snapshot slide</vt:lpstr>
      <vt:lpstr>IEEE 802.11ax – July 2018</vt:lpstr>
      <vt:lpstr>Task Group AY – July 2018</vt:lpstr>
      <vt:lpstr>NGP TG AZ – July 2018 TGaz Next Generation Positioning Chair: Jonathan Segev (Intel Corporation) </vt:lpstr>
      <vt:lpstr>NGP TG AZ – July 2018 TGaz Next Generation Positioning Chair: Jonathan Segev (Intel Corporation) </vt:lpstr>
      <vt:lpstr>TGba– July 2018 Wake Up Radio Chair: Minyoung Park</vt:lpstr>
      <vt:lpstr>PowerPoint Presentation</vt:lpstr>
      <vt:lpstr>Snapshot Slide for BCS TIG/SG</vt:lpstr>
      <vt:lpstr>Abstract</vt:lpstr>
      <vt:lpstr>IEEE 802.11 BCS TIG/SG Broadcast Services Chair: Marc Emmelmann</vt:lpstr>
      <vt:lpstr>References</vt:lpstr>
      <vt:lpstr>EHT TIG (Extremely High Throughput)</vt:lpstr>
      <vt:lpstr>PowerPoint Presentation</vt:lpstr>
      <vt:lpstr>Goal of IEEE 802.11 NGV SG – Jul 2018</vt:lpstr>
      <vt:lpstr>ECR ad hoc – July 2018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154</cp:revision>
  <cp:lastPrinted>1601-01-01T00:00:00Z</cp:lastPrinted>
  <dcterms:created xsi:type="dcterms:W3CDTF">2018-05-02T19:26:26Z</dcterms:created>
  <dcterms:modified xsi:type="dcterms:W3CDTF">2018-07-09T16:53:42Z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2018-07-09 16:53:41Z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