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7" r:id="rId4"/>
    <p:sldId id="268" r:id="rId5"/>
    <p:sldId id="280" r:id="rId6"/>
    <p:sldId id="281" r:id="rId7"/>
    <p:sldId id="269" r:id="rId8"/>
    <p:sldId id="275" r:id="rId9"/>
    <p:sldId id="283" r:id="rId10"/>
    <p:sldId id="284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5" r:id="rId19"/>
    <p:sldId id="277" r:id="rId20"/>
    <p:sldId id="282" r:id="rId21"/>
  </p:sldIdLst>
  <p:sldSz cx="9144000" cy="6858000" type="screen4x3"/>
  <p:notesSz cx="7102475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FEF5A-E790-442A-B633-274E0E330FBF}" v="2" dt="2018-07-09T11:11:20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5501" autoAdjust="0"/>
  </p:normalViewPr>
  <p:slideViewPr>
    <p:cSldViewPr>
      <p:cViewPr varScale="1">
        <p:scale>
          <a:sx n="81" d="100"/>
          <a:sy n="81" d="100"/>
        </p:scale>
        <p:origin x="1212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ennedy" userId="365e0a31cecd9040" providerId="LiveId" clId="{AE0ADB48-4524-44D7-9ED9-CD9FF52A18B6}"/>
    <pc:docChg chg="modMainMaster">
      <pc:chgData name="Richard Kennedy" userId="365e0a31cecd9040" providerId="LiveId" clId="{AE0ADB48-4524-44D7-9ED9-CD9FF52A18B6}" dt="2018-07-09T11:11:20.886" v="1" actId="20577"/>
      <pc:docMkLst>
        <pc:docMk/>
      </pc:docMkLst>
      <pc:sldMasterChg chg="modSp">
        <pc:chgData name="Richard Kennedy" userId="365e0a31cecd9040" providerId="LiveId" clId="{AE0ADB48-4524-44D7-9ED9-CD9FF52A18B6}" dt="2018-07-09T11:11:20.886" v="1" actId="20577"/>
        <pc:sldMasterMkLst>
          <pc:docMk/>
          <pc:sldMasterMk cId="0" sldId="2147483648"/>
        </pc:sldMasterMkLst>
        <pc:spChg chg="mod">
          <ac:chgData name="Richard Kennedy" userId="365e0a31cecd9040" providerId="LiveId" clId="{AE0ADB48-4524-44D7-9ED9-CD9FF52A18B6}" dt="2018-07-09T11:11:20.886" v="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85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85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7266" y="97965"/>
            <a:ext cx="655287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922" y="97965"/>
            <a:ext cx="845533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709613"/>
            <a:ext cx="4678362" cy="3508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8157" cy="4223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91" tIns="46863" rIns="95191" bIns="468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7834" y="9089766"/>
            <a:ext cx="944720" cy="183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64972" algn="l"/>
                <a:tab pos="1394917" algn="l"/>
                <a:tab pos="2324862" algn="l"/>
                <a:tab pos="3254807" algn="l"/>
                <a:tab pos="4184752" algn="l"/>
                <a:tab pos="5114696" algn="l"/>
                <a:tab pos="6044641" algn="l"/>
                <a:tab pos="6974586" algn="l"/>
                <a:tab pos="7904531" algn="l"/>
                <a:tab pos="8834476" algn="l"/>
                <a:tab pos="9764420" algn="l"/>
                <a:tab pos="10694365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00830" y="9089765"/>
            <a:ext cx="523580" cy="367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9842" y="9089766"/>
            <a:ext cx="731711" cy="1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467" y="9088161"/>
            <a:ext cx="5619541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418" y="300317"/>
            <a:ext cx="5775639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82121" y="709837"/>
            <a:ext cx="4738235" cy="35090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9782" cy="43200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Rich Kennedy, self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96912" y="647065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802.11-18/1055r2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g950142cqlghh3d/Multiband%20White%20Space%20Spectrum%20Access%20.pdf?dl=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com.org.uk/consultations-and-statements/category-1/white-space-coexistence" TargetMode="External"/><Relationship Id="rId2" Type="http://schemas.openxmlformats.org/officeDocument/2006/relationships/hyperlink" Target="https://www.fcc.gov/general/white-sp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8/18-18-0060-02-0000-a-future-for-unlicensed-spectrum.pptx" TargetMode="External"/><Relationship Id="rId5" Type="http://schemas.openxmlformats.org/officeDocument/2006/relationships/hyperlink" Target="https://www.linkedin.com/pulse/multi-band-white-space-spectrum-access-rich-kennedy/" TargetMode="External"/><Relationship Id="rId4" Type="http://schemas.openxmlformats.org/officeDocument/2006/relationships/hyperlink" Target="http://whitespaces.microsoftspectrum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ml.org/meetings/2005/04/pi/DARPA_XG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A Future For Unlicensed Spectrum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25"/>
            <a:ext cx="7772400" cy="1150937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	Date:</a:t>
            </a:r>
            <a:r>
              <a:rPr lang="en-GB" sz="2000" b="0" dirty="0"/>
              <a:t> 2018-06-04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75008"/>
              </p:ext>
            </p:extLst>
          </p:nvPr>
        </p:nvGraphicFramePr>
        <p:xfrm>
          <a:off x="520700" y="3613150"/>
          <a:ext cx="772953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248712" imgH="2544564" progId="Word.Document.8">
                  <p:embed/>
                </p:oleObj>
              </mc:Choice>
              <mc:Fallback>
                <p:oleObj name="Document" r:id="rId4" imgW="8248712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613150"/>
                        <a:ext cx="7729538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9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35DA5A-896C-4358-A282-E7CF72EB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Spectrum Map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A3C6AD-B359-4FEC-9363-E9CEAE4081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225C5-1AC9-4BBF-B433-C87E9DD990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97BB-EC86-4A24-AB8C-B36126CA7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E534E-5CC2-4D1D-97D4-00553FA32B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0388"/>
            <a:ext cx="7620000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5417-E4A5-416E-BEAD-ABFCABF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Technical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EEDF-69E6-4481-943F-BAFCC294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Today’s low cost technologies cannot efficiently address a wide range of frequencies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Radio components such as PAs, LNAs, and antennas are optimized for relatively narrow frequency ranges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frequency bands can have different regulatory limits on bandwidth, power,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Breaking the radio out into a separate module can support multiple bands with today’s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Immediately applicable for last-mile wireless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Technology advances can address WLAN with Wi-Fi-like economies of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520D-E91B-4256-9852-29AD3BC9B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2D5D-C334-49CB-979F-E07C8EEA07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F466E6-1989-44FA-B2D2-3B11C34CB3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0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AE894B-4C95-4968-BAC9-B5F2BED2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Basic Architecture &amp;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24F1E-B99B-4B5B-A717-615E3A4124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2AC21-8B3A-4BAD-9339-83992330DE5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30E516-C43C-4075-B560-D4AE4C60B6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EAB78B-299C-4544-874D-E0874FF9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4992258" cy="222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EAE16-3FEF-475C-B824-0EC73DC5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30" y="4167000"/>
            <a:ext cx="7431540" cy="2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482E-6AE5-423E-8199-7444AB2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Radio Module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EEF88-F383-4616-9A13-D4943624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Band specific radio, PA, LNA and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Bandwidth selected for efficiency/cost of RF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Selectable efficiency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For cost reduction – wider bandwidth coverage with a single module at lower efficiency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Memory device with regulatory database information relative to the specific 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Pre-programmed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Internet updateable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Contains MAC parameters for the specific band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Communicates with MAC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MAC 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Periodic regulatory updates from the Internet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Checks for energy on white space channels and reports to central database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Optional additional radio for In-Service Monitoring (ISM)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FAA53-B80A-4185-BAEB-D2A5F187F3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A7B99-BA1C-4CAA-8820-D2E096F329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Rich Kennedy, self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F97BB-5CD6-4639-8886-19AD0CE2D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84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1CBF-3694-4722-99A2-FBD08FB7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MAC Module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1E68D-E085-4672-8828-87D044EE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Standard 802.11 or 802.22 MAC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Regulatory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Interface with Radio module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MAC parameters for the specific band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provide updates to database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Interface with the database via the Internet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database updates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relay detected database errors, inaccuracies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69F6-EC71-4EB0-974F-55F95D0E1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F5E7-1E1F-4638-B265-3570EDFB76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CCD09D-5A21-49EE-A5EA-556008E7CE4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5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1172-CD65-46B3-A1F7-158D7ACE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Much Work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EAB8-7BD8-4055-95A6-14316560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Only the basic concepts are addressed 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Separation of the radio module will require standards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make this workable for low-cost WLAN use, advances are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Frequency adjustable antennas need to be made practical for this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Wide-range, efficient approach to LNA, PA design, e.g. multiple selectable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B99-9987-4627-BD59-C1BBBCA350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07371-2DC4-4237-8348-B6CE8046D6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261B56-8B2D-4DC2-9330-86450E46A1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9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FBB9-2252-4D44-9AD6-1209C1E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ECE3B-4376-4FEF-BFA9-9860D18E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believe that a group or groups within IEEE 802 should investigate the feasibility of Multi-band White Space?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information required to make a decision?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71E14-8528-4AE7-81BF-5557278E75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383BF-872D-41C0-B221-F9D27E6917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31AA57-9864-4016-A3C0-0B8F12BE4D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41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821D-C802-4A38-8083-D7260A61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200F-9B17-467D-8CD0-E9B36CCF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Which group(s) </a:t>
            </a:r>
            <a:r>
              <a:rPr lang="en-US" dirty="0"/>
              <a:t>should do this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802.11?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802.22?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Both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D5B49-F3D4-4198-8836-753EE72500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7716-5EB3-4CC9-9BA8-1184C2EC9B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EFFCA9-4D00-4628-A280-E5EF8C9618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0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056-D4B2-425F-AF67-7696C350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988F-E5AC-4F3B-B14E-3CE832F1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IEEE 802 advocate for an AI managed database for spectrum management?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information required to make a decision?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46C33-E37A-4A68-BB0A-D2B9D68F0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752E-4F10-409B-B0A8-03FEE4F056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763C41-C917-40D5-814C-7F9E9BBD30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90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A381-C1E5-42D8-AA04-EE231FC0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ED81-1D00-4472-93EF-A8B56DE9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9ED85-C58B-4CA2-B387-A4D74352B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E9547-2A09-4BE5-BF27-44D0B71B3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C8436A-C48A-4DCC-91B0-A7EA87BF38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26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imes New Roman" charset="0"/>
              </a:rPr>
              <a:t>Introduction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057397"/>
            <a:ext cx="7772400" cy="44180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Regardless of everything we do to develop new, better, faster wireless technologies, the available spectrum has a hard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We can continue to go higher in frequency, but there are shortcomings in range, power requirements and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Technology breakthroughs are always possible, but infrequent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Where is the better answer: Unused and underused spectrum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Regulator recognition of this is 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All references to unlicensed, which is an FCC term, also refers to license exempt, as used elsewhere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Whitepaper with additional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hlinkClick r:id="rId2"/>
              </a:rPr>
              <a:t>https://www.dropbox.com/s/g950142cqlghh3d/Multiband%20White%20Space%20Spectrum%20Access%20.pdf?dl=0</a:t>
            </a:r>
            <a:r>
              <a:rPr lang="en-US" altLang="en-US" sz="1600" dirty="0"/>
              <a:t>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2" y="333375"/>
            <a:ext cx="1589087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June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6475" y="6524625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710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EE13-C6AB-499A-808F-00D8C574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4999-D7D4-4816-B194-6AE88139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FCC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https://www.fcc.gov/general/white-space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https://www.ofcom.org.uk/consultations-and-statements/category-1/white-space-coexistence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Microsoft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http://whitespaces.microsoftspectrum.com/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My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https://www.linkedin.com/pulse/multi-band-white-space-spectrum-access-rich-kennedy/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https://mentor.ieee.org/802.18/dcn/18/18-18-0060-02-0000-a-future-for-unlicensed-spectrum.pptx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BE6F4-AD18-4742-854E-D68A58357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E1E6-873B-497E-A520-BC92F3979D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69AB2D-4025-4CCA-B8C6-F913523F9B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3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B5E3-7553-4BF9-B201-1B8F9A29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55D4-0B56-44D1-8A7D-ED314F4A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DARPA Project XG tried to take advantage of unused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www.daml.org/meetings/2005/04/pi/DARPA_XG.pdf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Sensing across a range of frequencies could locate unused segments for a specific location and time, i.e. White Spaces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Perfect identification of unused spectrum is required, and very difficult using only sensing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2006, the FCC looked at this WRT the TV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digital transition could make a lot of spectrum available for unlicensed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However, the decision to auction the 600 MHz band severely limited the number of available channels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3DAF-8ED7-490B-9353-1A1BBEFA9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BFB3-F7D0-4F9A-902A-9443F3C43B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198318-1147-4201-BA08-16387D242C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CEDA-4DEC-452D-BC08-18D50E44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TV White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932F-9597-4A7C-8DF0-1A74432B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take advantage of this FCC R&amp;O (FCC 06-156), IEEE 802 developed two new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802.11af for Local Area Networks (WLAN)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802.22 for Regional Area Networks (WRAN)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key to the success of TVWS as a consumer technology was low cost based on Wi-Fi economies of scale, as semiconductor companies count on large markets to commit to silicon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Unfortunately, with places like New York, Los Angeles and Chicago with one or fewer TVWS channels available, interest in developing silicon waned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TVWS – R.I.P. (at least for WLANs)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However, it is being used to provide low-cost rural </a:t>
            </a:r>
            <a:r>
              <a:rPr lang="en-US" sz="2000"/>
              <a:t>Internet access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15E60-2B58-4F04-AA48-7B519F7372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21845-FBD2-4391-B90E-BF9AB8949D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D80F19-3319-4368-91DA-DBB24F12B4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07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576F11-9C95-49A7-9DF2-47C8D996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[TV]WS Database Basics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82B4B5-C5E5-47DF-BDB6-597C58F39B3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333375"/>
            <a:ext cx="1874823" cy="273050"/>
          </a:xfrm>
        </p:spPr>
        <p:txBody>
          <a:bodyPr/>
          <a:lstStyle/>
          <a:p>
            <a:r>
              <a:rPr lang="en-US" dirty="0"/>
              <a:t>June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45E5-4945-407D-94A0-E1D7122C82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35E4C-F34D-41FE-87B5-4FF78EA39E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264A8-A7B6-4A05-8DA6-1CB4A149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91789"/>
            <a:ext cx="7391400" cy="48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5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4821-21AA-4F51-A415-2887C6AD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Authorization by Database</a:t>
            </a:r>
            <a:br>
              <a:rPr lang="en-US" dirty="0"/>
            </a:br>
            <a:r>
              <a:rPr lang="en-US" dirty="0"/>
              <a:t>(</a:t>
            </a:r>
            <a:r>
              <a:rPr lang="en-US" sz="2000" dirty="0"/>
              <a:t>Based on Operation in the TV Bands)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C0E67-7FE6-4A39-A45E-67338395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database contains all of the licensed devices, with parameters for calculating their protection contours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device has regulatory certification for operation in White Space, and operates with database protection contours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Its transmit power, along with the contour parameters calculate its specific protection contour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 unlicensed slave device in range of the master device, associates with the master, and asks for permission to operate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checks the list of qualifying devices and authenticates if and only if the device is qualified, and provides the operating parameters that will protect the licensed devices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checks with the database periodically to ensure there has been no change that would require a channel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32FC9-50BC-49B2-A17A-9F5353C01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C2C8F-A60D-41F2-969C-3C11338BA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D8F67-2E3F-4C15-98B3-745E2A4CE55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2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35F5-FD0D-4CEF-B687-B5FEA0E3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Rethinking White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8CD7B-657F-42AA-B126-70DF35043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limited expectations for TVWS resulted in a loss of interest in all White Spaces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Based on location and time, there are still vast amounts of White Space, but with technical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Meeting technical and regulatory challenges has always been an IEEE 802 focus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key to rethinking White Spaces is identifying the challenges and meeting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what are the challenges?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Technical: Efficient operation across a wide range of frequencies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Regulatory: Getting help from regulators to enable use of all White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1E25-8B8B-4725-8A13-F005F7BC0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AB0C-BB7D-4BDA-8F15-0A4978826A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282C4-86B4-45C8-8BA6-425826A1C8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9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F15B-4CB9-4B76-9597-3BCA059E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Regulatory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0F5E-F833-4AFD-B558-5589D58E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Far more daunting are the regulatory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Regulators hesitant to upset the status quo, i.e. fixed allocation of spectrum with traditional protections against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Incumbents resist any sharing, no matter how effective technology is in protecting them from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Incumbents who have paid for spectrum do not want to deal with “freeloaders”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TVWS database proven 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CBRS database being tested; 6 GHz band sharing will most likely need a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 can significantly add to protection of incumbents and effective sharing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IEEE 802.18 will take up this effort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129D5-6506-4D84-9746-CB182BDEC3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9651-D071-4A2E-B316-720CCF08A6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D06765-F011-4728-B4BE-B4479B0638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17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E109-6791-4536-A1CC-B0FA25A1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Management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34F6-B6AC-4EFF-96E5-E1A79E73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695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spectrum map on the following slide looks very complex, but it is only an extremely small slice of the real 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Digging deeper we see that what is shown does not represent any specific location or any specific time of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nearly infinite set of maps would be needed to show the available spectrum at any location in the U.S.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problem is the perfect example of how AI can manage the unmanageable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we are to avoid a spectrum deadlock in the next 20 years, we must change the way it is managed and start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D87DB-81E9-4D1A-8715-1F9AC76F6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1501-7E17-470A-BDD0-B80C16E3DC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778DD6-0469-4CF8-9AC1-EE341C55D3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78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030A0"/>
      </a:hlink>
      <a:folHlink>
        <a:srgbClr val="00002D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66207</TotalTime>
  <Words>1388</Words>
  <Application>Microsoft Office PowerPoint</Application>
  <PresentationFormat>On-screen Show (4:3)</PresentationFormat>
  <Paragraphs>189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Gothic</vt:lpstr>
      <vt:lpstr>Arial</vt:lpstr>
      <vt:lpstr>Arial Unicode MS</vt:lpstr>
      <vt:lpstr>Times New Roman</vt:lpstr>
      <vt:lpstr>Office Theme</vt:lpstr>
      <vt:lpstr>Document</vt:lpstr>
      <vt:lpstr>A Future For Unlicensed Spectrum</vt:lpstr>
      <vt:lpstr>Introduction</vt:lpstr>
      <vt:lpstr>Background</vt:lpstr>
      <vt:lpstr>TV White Spaces</vt:lpstr>
      <vt:lpstr>[TV]WS Database Basics</vt:lpstr>
      <vt:lpstr>Device Authorization by Database (Based on Operation in the TV Bands)</vt:lpstr>
      <vt:lpstr>Rethinking White Spaces</vt:lpstr>
      <vt:lpstr>Addressing the Regulatory Challenges</vt:lpstr>
      <vt:lpstr>Spectrum Management Future</vt:lpstr>
      <vt:lpstr>The U.S. Spectrum Map</vt:lpstr>
      <vt:lpstr>Addressing the Technical Challenges</vt:lpstr>
      <vt:lpstr>Basic Architecture &amp; Application</vt:lpstr>
      <vt:lpstr>Radio Module Features</vt:lpstr>
      <vt:lpstr>MAC Module Features</vt:lpstr>
      <vt:lpstr>Much Work Needed</vt:lpstr>
      <vt:lpstr>Straw Poll</vt:lpstr>
      <vt:lpstr>Straw Poll</vt:lpstr>
      <vt:lpstr>Straw Poll</vt:lpstr>
      <vt:lpstr>Questions?</vt:lpstr>
      <vt:lpstr>References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802.11/15 Regulatory SC Teleconference Plan and Agenda</dc:title>
  <dc:creator>Kennedy, Rich</dc:creator>
  <cp:lastModifiedBy>Richard Kennedy</cp:lastModifiedBy>
  <cp:revision>366</cp:revision>
  <cp:lastPrinted>2017-08-03T16:59:47Z</cp:lastPrinted>
  <dcterms:created xsi:type="dcterms:W3CDTF">2016-03-03T14:54:45Z</dcterms:created>
  <dcterms:modified xsi:type="dcterms:W3CDTF">2018-07-09T11:11:29Z</dcterms:modified>
</cp:coreProperties>
</file>