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81" r:id="rId4"/>
    <p:sldId id="386" r:id="rId5"/>
    <p:sldId id="389" r:id="rId6"/>
    <p:sldId id="383" r:id="rId7"/>
    <p:sldId id="384" r:id="rId8"/>
    <p:sldId id="382" r:id="rId9"/>
    <p:sldId id="387" r:id="rId10"/>
    <p:sldId id="388" r:id="rId11"/>
    <p:sldId id="390" r:id="rId12"/>
    <p:sldId id="392" r:id="rId13"/>
    <p:sldId id="393" r:id="rId14"/>
    <p:sldId id="376" r:id="rId15"/>
    <p:sldId id="377" r:id="rId16"/>
    <p:sldId id="391" r:id="rId17"/>
    <p:sldId id="351" r:id="rId18"/>
    <p:sldId id="353" r:id="rId19"/>
    <p:sldId id="354" r:id="rId20"/>
    <p:sldId id="368" r:id="rId21"/>
    <p:sldId id="36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51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7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Not a useful concept in this discussion, just coincidental (sharing of same “phone profile”)</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dirty="0"/>
              <a:t>Type A is ESS, or we should modify ESS definition until it matches</a:t>
            </a:r>
          </a:p>
          <a:p>
            <a:r>
              <a:rPr lang="en-US" dirty="0"/>
              <a:t>Type B is HESS, or we should modify (create) HESS definition until it matches</a:t>
            </a:r>
          </a:p>
          <a:p>
            <a:r>
              <a:rPr lang="en-US" dirty="0"/>
              <a:t>Type C is unclear – is this different from Type B?</a:t>
            </a:r>
          </a:p>
          <a:p>
            <a:r>
              <a:rPr lang="en-US" dirty="0"/>
              <a:t>Type D is covered by 802.1 Standards – no work to do</a:t>
            </a:r>
          </a:p>
          <a:p>
            <a:r>
              <a:rPr lang="en-US" dirty="0"/>
              <a:t>Type E is covered by “Mobility Domain”.  We should double-check that it matches</a:t>
            </a:r>
          </a:p>
          <a:p>
            <a:r>
              <a:rPr lang="en-US" dirty="0"/>
              <a:t>Type F is not useful, just coincidental</a:t>
            </a:r>
          </a:p>
          <a:p>
            <a:r>
              <a:rPr lang="en-US" dirty="0"/>
              <a:t>Type G is not in scope – it is some sort of enablement concept</a:t>
            </a:r>
          </a:p>
          <a:p>
            <a:pPr marL="0" indent="0">
              <a:buNone/>
            </a:pPr>
            <a:r>
              <a:rPr lang="en-US" dirty="0"/>
              <a:t>Do we agree to all the above?  Is anything missing?</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 research and submission (volunteers)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dirty="0"/>
              <a:t>Type A should match ESS definition</a:t>
            </a:r>
          </a:p>
          <a:p>
            <a:r>
              <a:rPr lang="en-US" dirty="0"/>
              <a:t>Type B should match/create HESS definition</a:t>
            </a:r>
          </a:p>
          <a:p>
            <a:r>
              <a:rPr lang="en-US" dirty="0"/>
              <a:t>Type C needs a champion, or we drop it</a:t>
            </a:r>
          </a:p>
          <a:p>
            <a:r>
              <a:rPr lang="en-US" dirty="0"/>
              <a:t>Type E should match Mobility Domain definition</a:t>
            </a:r>
          </a:p>
          <a:p>
            <a:pPr marL="0" indent="0">
              <a:buNone/>
            </a:pPr>
            <a:endParaRPr lang="en-US" dirty="0"/>
          </a:p>
          <a:p>
            <a:pPr marL="0" indent="0">
              <a:buNone/>
            </a:pPr>
            <a:r>
              <a:rPr lang="en-US" dirty="0"/>
              <a:t>Volunteers?</a:t>
            </a:r>
          </a:p>
          <a:p>
            <a:pPr marL="0" indent="0">
              <a:buNone/>
            </a:pPr>
            <a:endParaRPr lang="en-US" dirty="0"/>
          </a:p>
          <a:p>
            <a:pPr marL="0" indent="0">
              <a:buNone/>
            </a:pPr>
            <a:r>
              <a:rPr lang="en-US" dirty="0"/>
              <a:t>(Or try to draft stuff here, in real-time?)</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94027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16</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316222584"/>
              </p:ext>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59020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a:p>
            <a:pPr lvl="1"/>
            <a:endParaRPr lang="en-US" sz="1800" dirty="0"/>
          </a:p>
          <a:p>
            <a:pPr lvl="1"/>
            <a:endParaRPr lang="en-US" sz="1800" dirty="0"/>
          </a:p>
          <a:p>
            <a:pPr lvl="1"/>
            <a:endParaRPr lang="en-US" sz="1800" dirty="0"/>
          </a:p>
          <a:p>
            <a:pPr lvl="1"/>
            <a:endParaRPr lang="en-US" dirty="0"/>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50079</TotalTime>
  <Words>1809</Words>
  <Application>Microsoft Office PowerPoint</Application>
  <PresentationFormat>On-screen Show (4:3)</PresentationFormat>
  <Paragraphs>256</Paragraphs>
  <Slides>21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Times New Roman</vt:lpstr>
      <vt:lpstr>Wingdings</vt:lpstr>
      <vt:lpstr>802-11-Submission</vt:lpstr>
      <vt:lpstr>Document</vt:lpstr>
      <vt:lpstr>What is an ESS?</vt:lpstr>
      <vt:lpstr>Abstract</vt:lpstr>
      <vt:lpstr>Goal of &lt;x&gt;SS discussion</vt:lpstr>
      <vt:lpstr>Themes in examples (following slides)</vt:lpstr>
      <vt:lpstr>Example &lt;x&gt;SS – “ESS”</vt:lpstr>
      <vt:lpstr>Example &lt;x&gt;SS – “HESS” (or close)</vt:lpstr>
      <vt:lpstr>Example &lt;x&gt;SS</vt:lpstr>
      <vt:lpstr>Example &lt;x&gt;SS</vt:lpstr>
      <vt:lpstr>Example &lt;x&gt;SS – “Mobility Domain”</vt:lpstr>
      <vt:lpstr>Example &lt;x&gt;SS</vt:lpstr>
      <vt:lpstr>Example &lt;x&gt;SS</vt:lpstr>
      <vt:lpstr>Summary/status</vt:lpstr>
      <vt:lpstr>Need research and submission (volunteers)</vt:lpstr>
      <vt:lpstr>Needed concepts (not necessarily what 802.11 says, now)</vt:lpstr>
      <vt:lpstr>HESS concepts (not necessarily what 802.11 says, now)</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Mark</cp:lastModifiedBy>
  <cp:revision>642</cp:revision>
  <cp:lastPrinted>1998-02-10T13:28:06Z</cp:lastPrinted>
  <dcterms:created xsi:type="dcterms:W3CDTF">2009-07-15T16:38:20Z</dcterms:created>
  <dcterms:modified xsi:type="dcterms:W3CDTF">2019-01-16T23:20:39Z</dcterms:modified>
</cp:coreProperties>
</file>