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2" r:id="rId3"/>
    <p:sldId id="381" r:id="rId4"/>
    <p:sldId id="351" r:id="rId5"/>
    <p:sldId id="353" r:id="rId6"/>
    <p:sldId id="354" r:id="rId7"/>
    <p:sldId id="368" r:id="rId8"/>
    <p:sldId id="369" r:id="rId9"/>
    <p:sldId id="376" r:id="rId10"/>
    <p:sldId id="377" r:id="rId11"/>
    <p:sldId id="386" r:id="rId12"/>
    <p:sldId id="389" r:id="rId13"/>
    <p:sldId id="383" r:id="rId14"/>
    <p:sldId id="384" r:id="rId15"/>
    <p:sldId id="382" r:id="rId16"/>
    <p:sldId id="387" r:id="rId17"/>
    <p:sldId id="388"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55" d="100"/>
          <a:sy n="155" d="100"/>
        </p:scale>
        <p:origin x="2292"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2018-09-11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6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Themes in examples (following slides)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ext uri="{D42A27DB-BD31-4B8C-83A1-F6EECF244321}">
                <p14:modId xmlns:p14="http://schemas.microsoft.com/office/powerpoint/2010/main" val="2000475175"/>
              </p:ext>
            </p:extLst>
          </p:nvPr>
        </p:nvGraphicFramePr>
        <p:xfrm>
          <a:off x="685800" y="1981200"/>
          <a:ext cx="7772400" cy="395224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bl>
          </a:graphicData>
        </a:graphic>
      </p:graphicFrame>
    </p:spTree>
    <p:extLst>
      <p:ext uri="{BB962C8B-B14F-4D97-AF65-F5344CB8AC3E}">
        <p14:creationId xmlns:p14="http://schemas.microsoft.com/office/powerpoint/2010/main" val="3240662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1.5 4.3.5.2)</a:t>
            </a:r>
          </a:p>
          <a:p>
            <a:pPr lvl="1"/>
            <a:r>
              <a:rPr lang="en-US" sz="1800" dirty="0"/>
              <a:t>Can’t necessarily FT between all APs (more than one “mobility domain”) (not just because equipment is not capable/configured)</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a:p>
            <a:pPr lvl="1"/>
            <a:endParaRPr lang="en-US" sz="1800" dirty="0"/>
          </a:p>
          <a:p>
            <a:pPr lvl="1"/>
            <a:endParaRPr lang="en-US" sz="1800" dirty="0"/>
          </a:p>
          <a:p>
            <a:pPr lvl="1"/>
            <a:endParaRPr lang="en-US" sz="1800" dirty="0"/>
          </a:p>
          <a:p>
            <a:pPr lvl="1"/>
            <a:endParaRPr lang="en-US" dirty="0"/>
          </a:p>
        </p:txBody>
      </p:sp>
    </p:spTree>
    <p:extLst>
      <p:ext uri="{BB962C8B-B14F-4D97-AF65-F5344CB8AC3E}">
        <p14:creationId xmlns:p14="http://schemas.microsoft.com/office/powerpoint/2010/main" val="3135120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a:t>
            </a:r>
          </a:p>
          <a:p>
            <a:pPr lvl="1"/>
            <a:r>
              <a:rPr lang="en-US" dirty="0"/>
              <a:t>Example: National/Worldwide chain of stores</a:t>
            </a:r>
          </a:p>
          <a:p>
            <a:pPr lvl="1"/>
            <a:r>
              <a:rPr lang="en-US" dirty="0"/>
              <a:t>No assumption that there is a single SSID</a:t>
            </a:r>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888718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45556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41655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36763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Not a useful concept in this discussion, just coincidental (sharing of same “phone profile”)</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31642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892345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endParaRPr lang="en-US" dirty="0"/>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25833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44656</TotalTime>
  <Words>1581</Words>
  <Application>Microsoft Office PowerPoint</Application>
  <PresentationFormat>On-screen Show (4:3)</PresentationFormat>
  <Paragraphs>224</Paragraphs>
  <Slides>18</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Times New Roman</vt:lpstr>
      <vt:lpstr>Wingdings</vt:lpstr>
      <vt:lpstr>802-11-Submission</vt:lpstr>
      <vt:lpstr>Document</vt:lpstr>
      <vt:lpstr>What is an ESS?</vt:lpstr>
      <vt:lpstr>Abstract</vt:lpstr>
      <vt:lpstr>Goal of &lt;x&gt;SS discussion</vt:lpstr>
      <vt:lpstr>What is an ESS?</vt:lpstr>
      <vt:lpstr>What is an ESS?  (Continued)</vt:lpstr>
      <vt:lpstr>What is an ESS? – Direction?</vt:lpstr>
      <vt:lpstr>ESS and HESS?</vt:lpstr>
      <vt:lpstr>HESS concepts (not necessarily what 802.11 says, now)</vt:lpstr>
      <vt:lpstr>Needed concepts (not necessarily what 802.11 says, now)</vt:lpstr>
      <vt:lpstr>HESS concepts (not necessarily what 802.11 says, now)</vt:lpstr>
      <vt:lpstr>Themes in examples (following slides)</vt:lpstr>
      <vt:lpstr>Example &lt;x&gt;SS – “ESS”</vt:lpstr>
      <vt:lpstr>Example &lt;x&gt;SS – “HESS” (or close)</vt:lpstr>
      <vt:lpstr>Example &lt;x&gt;SS</vt:lpstr>
      <vt:lpstr>Example &lt;x&gt;SS</vt:lpstr>
      <vt:lpstr>Example &lt;x&gt;SS – “Mobility Domain”</vt:lpstr>
      <vt:lpstr>Example &lt;x&gt;SS</vt:lpstr>
      <vt:lpstr>Example &lt;x&gt;SS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Hamilton, Mark</cp:lastModifiedBy>
  <cp:revision>636</cp:revision>
  <cp:lastPrinted>1998-02-10T13:28:06Z</cp:lastPrinted>
  <dcterms:created xsi:type="dcterms:W3CDTF">2009-07-15T16:38:20Z</dcterms:created>
  <dcterms:modified xsi:type="dcterms:W3CDTF">2018-09-12T05:45:26Z</dcterms:modified>
</cp:coreProperties>
</file>