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81" r:id="rId4"/>
    <p:sldId id="351" r:id="rId5"/>
    <p:sldId id="353" r:id="rId6"/>
    <p:sldId id="354" r:id="rId7"/>
    <p:sldId id="368" r:id="rId8"/>
    <p:sldId id="369" r:id="rId9"/>
    <p:sldId id="376" r:id="rId10"/>
    <p:sldId id="377" r:id="rId11"/>
    <p:sldId id="386" r:id="rId12"/>
    <p:sldId id="383" r:id="rId13"/>
    <p:sldId id="384" r:id="rId14"/>
    <p:sldId id="382" r:id="rId15"/>
    <p:sldId id="387" r:id="rId16"/>
    <p:sldId id="38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6" d="100"/>
          <a:sy n="116" d="100"/>
        </p:scale>
        <p:origin x="114" y="1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June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2018-06-01</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5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A do/have? :</a:t>
            </a:r>
          </a:p>
          <a:p>
            <a:pPr lvl="1"/>
            <a:r>
              <a:rPr lang="en-US" dirty="0"/>
              <a:t>Same subnet</a:t>
            </a:r>
          </a:p>
          <a:p>
            <a:pPr lvl="1"/>
            <a:r>
              <a:rPr lang="en-US" dirty="0"/>
              <a:t>IP address doesn’t change with mobility within a Version A</a:t>
            </a:r>
          </a:p>
          <a:p>
            <a:pPr lvl="1"/>
            <a:r>
              <a:rPr lang="en-US" dirty="0"/>
              <a:t>“802.1Q Bridged Network”</a:t>
            </a:r>
          </a:p>
          <a:p>
            <a:pPr lvl="1"/>
            <a:r>
              <a:rPr lang="en-US" dirty="0"/>
              <a:t>One DS</a:t>
            </a:r>
          </a:p>
          <a:p>
            <a:pPr lvl="1"/>
            <a:r>
              <a:rPr lang="en-US" dirty="0"/>
              <a:t>Can </a:t>
            </a:r>
            <a:r>
              <a:rPr lang="en-US" dirty="0" err="1"/>
              <a:t>Reassociate</a:t>
            </a:r>
            <a:endParaRPr lang="en-US" dirty="0"/>
          </a:p>
          <a:p>
            <a:pPr lvl="1"/>
            <a:r>
              <a:rPr lang="en-US" dirty="0"/>
              <a:t>Can’t necessarily FT between all APs (more than one “mobility domain”) (not just because equipment is not capable/configured)</a:t>
            </a:r>
          </a:p>
          <a:p>
            <a:pPr lvl="1"/>
            <a:r>
              <a:rPr lang="en-US" dirty="0"/>
              <a:t>Examples: 2 buildings far enough apart to not support FT (each building has its own “mobility domain”); groups of APs where there is too much latency between the groups to handle FT; &lt;x&gt;ESS </a:t>
            </a:r>
            <a:r>
              <a:rPr lang="en-US" dirty="0" err="1"/>
              <a:t>subsetted</a:t>
            </a:r>
            <a:r>
              <a:rPr lang="en-US" dirty="0"/>
              <a:t> to limit number of clients within each subset that can FT (each mobility domain has limited resource requirements)</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4066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B do/have? :</a:t>
            </a:r>
          </a:p>
          <a:p>
            <a:pPr lvl="1"/>
            <a:r>
              <a:rPr lang="en-US" dirty="0"/>
              <a:t>Access to the same authentication domain (RADIUS) – same database</a:t>
            </a:r>
          </a:p>
          <a:p>
            <a:pPr lvl="1"/>
            <a:r>
              <a:rPr lang="en-US" dirty="0"/>
              <a:t>Not necessarily same subnet, etc.</a:t>
            </a:r>
          </a:p>
          <a:p>
            <a:pPr lvl="1"/>
            <a:r>
              <a:rPr lang="en-US" dirty="0"/>
              <a:t>“Roaming Consortium”, etc.  “Visited network”, “NAI Realm”</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888718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C do/have? :</a:t>
            </a:r>
          </a:p>
          <a:p>
            <a:pPr lvl="1"/>
            <a:r>
              <a:rPr lang="en-US" dirty="0"/>
              <a:t>Same accounting for use</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45556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D do/have? :</a:t>
            </a:r>
          </a:p>
          <a:p>
            <a:pPr lvl="1"/>
            <a:r>
              <a:rPr lang="en-US" dirty="0"/>
              <a:t>Same subnet</a:t>
            </a:r>
          </a:p>
          <a:p>
            <a:pPr lvl="1"/>
            <a:r>
              <a:rPr lang="en-US" dirty="0"/>
              <a:t>IP address doesn’t change with mobility within a Version D</a:t>
            </a:r>
          </a:p>
          <a:p>
            <a:pPr lvl="1"/>
            <a:r>
              <a:rPr lang="en-US" dirty="0"/>
              <a:t>“802.1Q Bridged Network”</a:t>
            </a:r>
          </a:p>
          <a:p>
            <a:pPr lvl="1"/>
            <a:r>
              <a:rPr lang="en-US" dirty="0"/>
              <a:t>More than one DS</a:t>
            </a:r>
          </a:p>
          <a:p>
            <a:pPr lvl="1"/>
            <a:r>
              <a:rPr lang="en-US" dirty="0"/>
              <a:t>Can’t </a:t>
            </a:r>
            <a:r>
              <a:rPr lang="en-US" dirty="0" err="1"/>
              <a:t>reassociate</a:t>
            </a:r>
            <a:r>
              <a:rPr lang="en-US" dirty="0"/>
              <a:t> across the DSs</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41655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E do/have? :</a:t>
            </a:r>
          </a:p>
          <a:p>
            <a:pPr lvl="1"/>
            <a:r>
              <a:rPr lang="en-US" dirty="0"/>
              <a:t>Same subnet</a:t>
            </a:r>
          </a:p>
          <a:p>
            <a:pPr lvl="1"/>
            <a:r>
              <a:rPr lang="en-US" dirty="0"/>
              <a:t>IP address doesn’t change with mobility within a Version E</a:t>
            </a:r>
          </a:p>
          <a:p>
            <a:pPr lvl="1"/>
            <a:r>
              <a:rPr lang="en-US" dirty="0"/>
              <a:t>“802.1Q Bridged Network”</a:t>
            </a:r>
          </a:p>
          <a:p>
            <a:pPr lvl="1"/>
            <a:r>
              <a:rPr lang="en-US" dirty="0"/>
              <a:t>One DS</a:t>
            </a:r>
          </a:p>
          <a:p>
            <a:pPr lvl="1"/>
            <a:r>
              <a:rPr lang="en-US" dirty="0"/>
              <a:t>Can </a:t>
            </a:r>
            <a:r>
              <a:rPr lang="en-US" dirty="0" err="1"/>
              <a:t>reassociate</a:t>
            </a:r>
            <a:endParaRPr lang="en-US" dirty="0"/>
          </a:p>
          <a:p>
            <a:pPr lvl="1"/>
            <a:r>
              <a:rPr lang="en-US" dirty="0"/>
              <a:t>Can FT</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6763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F do/have? :</a:t>
            </a:r>
          </a:p>
          <a:p>
            <a:pPr lvl="1"/>
            <a:r>
              <a:rPr lang="en-US" dirty="0"/>
              <a:t>Same/consistent security parameters</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3164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&lt;x&gt;ESS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&lt;x&gt;ESS is a set of BSSs that have a common set of properties that a STA cares about.</a:t>
            </a:r>
          </a:p>
          <a:p>
            <a:endParaRPr lang="en-US" dirty="0"/>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40581</TotalTime>
  <Words>1110</Words>
  <Application>Microsoft Office PowerPoint</Application>
  <PresentationFormat>On-screen Show (4:3)</PresentationFormat>
  <Paragraphs>151</Paragraphs>
  <Slides>16</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9" baseType="lpstr">
      <vt:lpstr>Times New Roman</vt:lpstr>
      <vt:lpstr>802-11-Submission</vt:lpstr>
      <vt:lpstr>Document</vt:lpstr>
      <vt:lpstr>What is an ESS?</vt:lpstr>
      <vt:lpstr>Abstract</vt:lpstr>
      <vt:lpstr>Goal of &lt;x&gt;ESS discussion</vt:lpstr>
      <vt:lpstr>What is an ESS?</vt:lpstr>
      <vt:lpstr>What is an ESS?  (Continued)</vt:lpstr>
      <vt:lpstr>What is an ESS? – Direction?</vt:lpstr>
      <vt:lpstr>ESS and HESS?</vt:lpstr>
      <vt:lpstr>HESS concepts (not necessarily what 802.11 says, now)</vt:lpstr>
      <vt:lpstr>Needed concepts (not necessarily what 802.11 says, now)</vt:lpstr>
      <vt:lpstr>HESS concepts (not necessarily what 802.11 says, now)</vt:lpstr>
      <vt:lpstr>Example &lt;x&gt;ESS</vt:lpstr>
      <vt:lpstr>Example &lt;x&gt;ESS</vt:lpstr>
      <vt:lpstr>Example &lt;x&gt;ESS</vt:lpstr>
      <vt:lpstr>Example &lt;x&gt;ESS</vt:lpstr>
      <vt:lpstr>Example &lt;x&gt;ESS</vt:lpstr>
      <vt:lpstr>Example &lt;x&gt;ESS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Mark Hamilton</cp:lastModifiedBy>
  <cp:revision>618</cp:revision>
  <cp:lastPrinted>1998-02-10T13:28:06Z</cp:lastPrinted>
  <dcterms:created xsi:type="dcterms:W3CDTF">2009-07-15T16:38:20Z</dcterms:created>
  <dcterms:modified xsi:type="dcterms:W3CDTF">2018-07-09T21:19:34Z</dcterms:modified>
</cp:coreProperties>
</file>