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2" r:id="rId3"/>
    <p:sldId id="351" r:id="rId4"/>
    <p:sldId id="353" r:id="rId5"/>
    <p:sldId id="354" r:id="rId6"/>
    <p:sldId id="368" r:id="rId7"/>
    <p:sldId id="369" r:id="rId8"/>
    <p:sldId id="376" r:id="rId9"/>
    <p:sldId id="377" r:id="rId10"/>
    <p:sldId id="381" r:id="rId11"/>
    <p:sldId id="386" r:id="rId12"/>
    <p:sldId id="383" r:id="rId13"/>
    <p:sldId id="384" r:id="rId14"/>
    <p:sldId id="382" r:id="rId15"/>
    <p:sldId id="387" r:id="rId16"/>
    <p:sldId id="388"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89" d="100"/>
          <a:sy n="89" d="100"/>
        </p:scale>
        <p:origin x="33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June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802.11-18/1051r0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What is an ESS?</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2018-06-01</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48"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Goal of &lt;x&gt;ESS discussion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802.11 needs to capture one or more types of STA mobility, and how each is communicated to the STA</a:t>
            </a:r>
          </a:p>
          <a:p>
            <a:endParaRPr lang="en-US" dirty="0"/>
          </a:p>
          <a:p>
            <a:r>
              <a:rPr lang="en-US" dirty="0"/>
              <a:t>An &lt;x&gt;ESS is a set of BSSs that have a common set of properties that a STA cares about.</a:t>
            </a:r>
          </a:p>
          <a:p>
            <a:endParaRPr lang="en-US" dirty="0"/>
          </a:p>
          <a:p>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258337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A do/have? :</a:t>
            </a:r>
          </a:p>
          <a:p>
            <a:pPr lvl="1"/>
            <a:r>
              <a:rPr lang="en-US" dirty="0"/>
              <a:t>Same subnet</a:t>
            </a:r>
          </a:p>
          <a:p>
            <a:pPr lvl="1"/>
            <a:r>
              <a:rPr lang="en-US" dirty="0"/>
              <a:t>IP address doesn’t change with mobility within a Version A</a:t>
            </a:r>
          </a:p>
          <a:p>
            <a:pPr lvl="1"/>
            <a:r>
              <a:rPr lang="en-US" dirty="0"/>
              <a:t>“802.1Q Bridged Network”</a:t>
            </a:r>
          </a:p>
          <a:p>
            <a:pPr lvl="1"/>
            <a:r>
              <a:rPr lang="en-US" dirty="0"/>
              <a:t>One DS</a:t>
            </a:r>
          </a:p>
          <a:p>
            <a:pPr lvl="1"/>
            <a:r>
              <a:rPr lang="en-US" dirty="0"/>
              <a:t>Can </a:t>
            </a:r>
            <a:r>
              <a:rPr lang="en-US" dirty="0" err="1"/>
              <a:t>Reassociate</a:t>
            </a:r>
            <a:endParaRPr lang="en-US" dirty="0"/>
          </a:p>
          <a:p>
            <a:pPr lvl="1"/>
            <a:r>
              <a:rPr lang="en-US" dirty="0"/>
              <a:t>Can’t necessarily FT between all APs (more than one “mobility domain”) (not just because equipment is not capable/configured)</a:t>
            </a:r>
          </a:p>
          <a:p>
            <a:pPr lvl="1"/>
            <a:r>
              <a:rPr lang="en-US" dirty="0"/>
              <a:t>Examples: 2 buildings far enough apart to not support FT (each building has its own “mobility domain”); groups of APs where there is too much latency between the groups to handle FT; &lt;x&gt;ESS </a:t>
            </a:r>
            <a:r>
              <a:rPr lang="en-US" dirty="0" err="1"/>
              <a:t>subsetted</a:t>
            </a:r>
            <a:r>
              <a:rPr lang="en-US" dirty="0"/>
              <a:t> to limit number of clients within each subset that can FT (each mobility domain has limited resource requirements)</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240662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B do/have? :</a:t>
            </a:r>
          </a:p>
          <a:p>
            <a:pPr lvl="1"/>
            <a:r>
              <a:rPr lang="en-US" dirty="0"/>
              <a:t>Access to the same authentication domain (RADIUS) – same database</a:t>
            </a:r>
          </a:p>
          <a:p>
            <a:pPr lvl="1"/>
            <a:r>
              <a:rPr lang="en-US" dirty="0"/>
              <a:t>Not necessarily same subnet, etc.</a:t>
            </a:r>
          </a:p>
          <a:p>
            <a:pPr lvl="1"/>
            <a:r>
              <a:rPr lang="en-US" dirty="0"/>
              <a:t>“Roaming Consortium”, etc.  “Visited network”, “NAI Realm”</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888718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C do/have? :</a:t>
            </a:r>
          </a:p>
          <a:p>
            <a:pPr lvl="1"/>
            <a:r>
              <a:rPr lang="en-US" dirty="0"/>
              <a:t>Same accounting for use</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145556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D do/have? :</a:t>
            </a:r>
          </a:p>
          <a:p>
            <a:pPr lvl="1"/>
            <a:r>
              <a:rPr lang="en-US" dirty="0"/>
              <a:t>Same subnet</a:t>
            </a:r>
          </a:p>
          <a:p>
            <a:pPr lvl="1"/>
            <a:r>
              <a:rPr lang="en-US" dirty="0"/>
              <a:t>IP address doesn’t change with mobility within a Version D</a:t>
            </a:r>
          </a:p>
          <a:p>
            <a:pPr lvl="1"/>
            <a:r>
              <a:rPr lang="en-US" dirty="0"/>
              <a:t>“802.1Q Bridged Network”</a:t>
            </a:r>
          </a:p>
          <a:p>
            <a:pPr lvl="1"/>
            <a:r>
              <a:rPr lang="en-US" dirty="0"/>
              <a:t>More than one DS</a:t>
            </a:r>
          </a:p>
          <a:p>
            <a:pPr lvl="1"/>
            <a:r>
              <a:rPr lang="en-US" dirty="0"/>
              <a:t>Can’t </a:t>
            </a:r>
            <a:r>
              <a:rPr lang="en-US" dirty="0" err="1"/>
              <a:t>reassociate</a:t>
            </a:r>
            <a:r>
              <a:rPr lang="en-US" dirty="0"/>
              <a:t> across the DSs</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141655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E do/have? :</a:t>
            </a:r>
          </a:p>
          <a:p>
            <a:pPr lvl="1"/>
            <a:r>
              <a:rPr lang="en-US" dirty="0"/>
              <a:t>Same subnet</a:t>
            </a:r>
          </a:p>
          <a:p>
            <a:pPr lvl="1"/>
            <a:r>
              <a:rPr lang="en-US" dirty="0"/>
              <a:t>IP address doesn’t change with mobility within a Version E</a:t>
            </a:r>
          </a:p>
          <a:p>
            <a:pPr lvl="1"/>
            <a:r>
              <a:rPr lang="en-US" dirty="0"/>
              <a:t>“802.1Q Bridged Network”</a:t>
            </a:r>
          </a:p>
          <a:p>
            <a:pPr lvl="1"/>
            <a:r>
              <a:rPr lang="en-US" dirty="0"/>
              <a:t>One DS</a:t>
            </a:r>
          </a:p>
          <a:p>
            <a:pPr lvl="1"/>
            <a:r>
              <a:rPr lang="en-US" dirty="0"/>
              <a:t>Can </a:t>
            </a:r>
            <a:r>
              <a:rPr lang="en-US" dirty="0" err="1"/>
              <a:t>reassociate</a:t>
            </a:r>
            <a:endParaRPr lang="en-US" dirty="0"/>
          </a:p>
          <a:p>
            <a:pPr lvl="1"/>
            <a:r>
              <a:rPr lang="en-US" dirty="0"/>
              <a:t>Can FT</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36763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F do/have? :</a:t>
            </a:r>
          </a:p>
          <a:p>
            <a:pPr lvl="1"/>
            <a:r>
              <a:rPr lang="en-US" dirty="0"/>
              <a:t>Same/consistent security parameters</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131642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endParaRPr lang="en-US" altLang="en-US" dirty="0"/>
          </a:p>
          <a:p>
            <a:pPr algn="ctr" eaLnBrk="1" hangingPunct="1">
              <a:buFontTx/>
              <a:buNone/>
            </a:pPr>
            <a:endParaRPr lang="en-US" altLang="en-US" dirty="0"/>
          </a:p>
          <a:p>
            <a:pPr algn="ctr" eaLnBrk="1" hangingPunct="1">
              <a:buFontTx/>
              <a:buNone/>
            </a:pPr>
            <a:r>
              <a:rPr lang="en-US" altLang="en-US" dirty="0"/>
              <a:t>Ongoing discussion re:</a:t>
            </a:r>
          </a:p>
          <a:p>
            <a:pPr algn="ctr" eaLnBrk="1" hangingPunct="1">
              <a:buFontTx/>
              <a:buNone/>
            </a:pPr>
            <a:r>
              <a:rPr lang="en-US" altLang="en-US" dirty="0"/>
              <a:t>“What is an ESS?”</a:t>
            </a:r>
          </a:p>
          <a:p>
            <a:pPr algn="ctr" eaLnBrk="1" hangingPunct="1">
              <a:buFontTx/>
              <a:buNone/>
            </a:pPr>
            <a:endParaRPr lang="en-US" altLang="en-US" dirty="0"/>
          </a:p>
          <a:p>
            <a:pPr algn="ctr" eaLnBrk="1" hangingPunct="1">
              <a:buFontTx/>
              <a:buNone/>
            </a:pPr>
            <a:r>
              <a:rPr lang="en-US" alt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a:t>
            </a:r>
            <a:r>
              <a:rPr lang="en-US" strike="sngStrike" dirty="0"/>
              <a:t>802.21 experts</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Needed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dirty="0"/>
              <a:t>“If two APs have the same SSID they are considered to be part of the same wireless network.  But, because SSIDs are not globally administered it is possible that two APs with the same SSID are in fact in different wireless networks.  HESSID element [sic] allows devices to detect this condition.”</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2951961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4794117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39241</TotalTime>
  <Words>1046</Words>
  <Application>Microsoft Office PowerPoint</Application>
  <PresentationFormat>On-screen Show (4:3)</PresentationFormat>
  <Paragraphs>147</Paragraphs>
  <Slides>16</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9" baseType="lpstr">
      <vt:lpstr>Times New Roman</vt:lpstr>
      <vt:lpstr>802-11-Submission</vt:lpstr>
      <vt:lpstr>Document</vt:lpstr>
      <vt:lpstr>What is an ESS?</vt:lpstr>
      <vt:lpstr>Abstract</vt:lpstr>
      <vt:lpstr>What is an ESS?</vt:lpstr>
      <vt:lpstr>What is an ESS?  (Continued)</vt:lpstr>
      <vt:lpstr>What is an ESS? – Direction?</vt:lpstr>
      <vt:lpstr>ESS and HESS?</vt:lpstr>
      <vt:lpstr>HESS concepts (not necessarily what 802.11 says, now)</vt:lpstr>
      <vt:lpstr>Needed concepts (not necessarily what 802.11 says, now)</vt:lpstr>
      <vt:lpstr>HESS concepts (not necessarily what 802.11 says, now)</vt:lpstr>
      <vt:lpstr>Goal of &lt;x&gt;ESS discussion</vt:lpstr>
      <vt:lpstr>Example &lt;x&gt;ESS</vt:lpstr>
      <vt:lpstr>Example &lt;x&gt;ESS</vt:lpstr>
      <vt:lpstr>Example &lt;x&gt;ESS</vt:lpstr>
      <vt:lpstr>Example &lt;x&gt;ESS</vt:lpstr>
      <vt:lpstr>Example &lt;x&gt;ESS</vt:lpstr>
      <vt:lpstr>Example &lt;x&gt;ESS</vt:lpstr>
    </vt:vector>
  </TitlesOfParts>
  <Company>Ruckus/ARRIS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ESS?</dc:title>
  <dc:creator>Mark Hamilton</dc:creator>
  <cp:lastModifiedBy>Mark Hamilton</cp:lastModifiedBy>
  <cp:revision>615</cp:revision>
  <cp:lastPrinted>1998-02-10T13:28:06Z</cp:lastPrinted>
  <dcterms:created xsi:type="dcterms:W3CDTF">2009-07-15T16:38:20Z</dcterms:created>
  <dcterms:modified xsi:type="dcterms:W3CDTF">2018-06-01T17:27:10Z</dcterms:modified>
</cp:coreProperties>
</file>