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776" r:id="rId33"/>
    <p:sldId id="807" r:id="rId34"/>
    <p:sldId id="800" r:id="rId35"/>
    <p:sldId id="694" r:id="rId36"/>
    <p:sldId id="695"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62" d="100"/>
          <a:sy n="62" d="100"/>
        </p:scale>
        <p:origin x="734" y="5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36</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802.11-18/1042r3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043"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43</a:t>
            </a:r>
            <a:r>
              <a:rPr lang="en-US" dirty="0" smtClean="0"/>
              <a:t> s</a:t>
            </a:r>
            <a:r>
              <a:rPr lang="en-US" b="0" dirty="0" smtClean="0"/>
              <a:t>ubmissions (updated on July 7)</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73182096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rgbClr val="000000"/>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MC-OOK Symbol Phase Randomization</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a:t>
                      </a:r>
                      <a:r>
                        <a:rPr lang="en-US" sz="1100" b="0" i="0" u="none" strike="noStrike" baseline="0" dirty="0" smtClean="0">
                          <a:solidFill>
                            <a:srgbClr val="000000"/>
                          </a:solidFill>
                          <a:effectLst/>
                          <a:latin typeface="Calibri" panose="020F0502020204030204" pitchFamily="34" charset="0"/>
                        </a:rPr>
                        <a:t>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DFS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18/1198</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Simulations with Recommended Symbols and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2 µs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Symbol Randomization Techniques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18/1201</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Concerns about Sync Detector False Alarms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775999524"/>
              </p:ext>
            </p:extLst>
          </p:nvPr>
        </p:nvGraphicFramePr>
        <p:xfrm>
          <a:off x="677863" y="2621748"/>
          <a:ext cx="7772399" cy="1361028"/>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58107587"/>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000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0000"/>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test for some TBD in sec 31.10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Guoqing</a:t>
                      </a:r>
                      <a:r>
                        <a:rPr lang="en-US" sz="1100" b="0" i="0" u="none" strike="noStrike" dirty="0" smtClean="0">
                          <a:solidFill>
                            <a:srgbClr val="000000"/>
                          </a:solidFill>
                          <a:effectLst/>
                          <a:latin typeface="Calibri" panose="020F0502020204030204" pitchFamily="34" charset="0"/>
                        </a:rPr>
                        <a:t> Li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Apple</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355775575"/>
              </p:ext>
            </p:extLst>
          </p:nvPr>
        </p:nvGraphicFramePr>
        <p:xfrm>
          <a:off x="723900" y="2438400"/>
          <a:ext cx="7858635" cy="2560623"/>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18/1206</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Issues on channel usage in WUR FDMA transmission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Hanseul</a:t>
                      </a:r>
                      <a:r>
                        <a:rPr lang="en-US" sz="1100" b="0" i="0" u="none" strike="noStrike" dirty="0" smtClean="0">
                          <a:solidFill>
                            <a:srgbClr val="000000"/>
                          </a:solidFill>
                          <a:effectLst/>
                          <a:latin typeface="Calibri" panose="020F0502020204030204" pitchFamily="34" charset="0"/>
                        </a:rPr>
                        <a:t> Hong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FDMA</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18/1207</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11ba with Conventional 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Jinsoo</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18/0895</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18/1241</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Remaining Issues on Individually-addressed BU Delivery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p>
          <a:p>
            <a:pPr lvl="1">
              <a:spcBef>
                <a:spcPts val="0"/>
              </a:spcBef>
            </a:pPr>
            <a:r>
              <a:rPr lang="en-US" altLang="en-US" sz="1300" dirty="0" smtClean="0"/>
              <a:t>Presentations,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Presentations,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Room Harbor G - 2th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a:t>Room </a:t>
            </a:r>
            <a:r>
              <a:rPr lang="en-US" altLang="en-US" dirty="0" smtClean="0"/>
              <a:t>Harbor H/I </a:t>
            </a:r>
            <a:r>
              <a:rPr lang="en-US" altLang="en-US" dirty="0"/>
              <a:t>- </a:t>
            </a:r>
            <a:r>
              <a:rPr lang="en-US" altLang="en-US" dirty="0" smtClean="0"/>
              <a:t>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Recess</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a:t>Room </a:t>
            </a:r>
            <a:r>
              <a:rPr lang="en-US" altLang="en-US" dirty="0" smtClean="0"/>
              <a:t>Harbor G </a:t>
            </a:r>
            <a:r>
              <a:rPr lang="en-US" altLang="en-US" dirty="0"/>
              <a:t>- </a:t>
            </a:r>
            <a:r>
              <a:rPr lang="en-US" altLang="en-US" dirty="0" smtClean="0"/>
              <a:t>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From the submission slides</a:t>
            </a:r>
          </a:p>
          <a:p>
            <a:pPr lvl="1"/>
            <a:endParaRPr lang="en-US" altLang="en-US" dirty="0" smtClean="0"/>
          </a:p>
          <a:p>
            <a:pPr lvl="1"/>
            <a:endParaRPr lang="en-US" altLang="en-US" dirty="0" smtClean="0"/>
          </a:p>
          <a:p>
            <a:pPr lvl="1"/>
            <a:endParaRPr lang="en-US" altLang="en-US"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34</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TBD</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100278</TotalTime>
  <Words>2731</Words>
  <Application>Microsoft Office PowerPoint</Application>
  <PresentationFormat>On-screen Show (4:3)</PresentationFormat>
  <Paragraphs>812</Paragraphs>
  <Slides>38</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11-18/1042r3</dc:title>
  <dc:subject>Submission</dc:subject>
  <dc:creator>minyoung.park@intel.com</dc:creator>
  <cp:keywords>July 2018</cp:keywords>
  <dc:description>TGba Agenda July 2018</dc:description>
  <cp:lastModifiedBy>Yangyunsong</cp:lastModifiedBy>
  <cp:revision>4341</cp:revision>
  <cp:lastPrinted>2014-11-04T15:04:57Z</cp:lastPrinted>
  <dcterms:created xsi:type="dcterms:W3CDTF">2007-04-17T18:10:23Z</dcterms:created>
  <dcterms:modified xsi:type="dcterms:W3CDTF">2018-07-09T18:51:03Z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1531162026</vt:lpwstr>
  </property>
</Properties>
</file>