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806" r:id="rId28"/>
    <p:sldId id="726" r:id="rId29"/>
    <p:sldId id="776" r:id="rId30"/>
    <p:sldId id="807" r:id="rId31"/>
    <p:sldId id="80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0" autoAdjust="0"/>
  </p:normalViewPr>
  <p:slideViewPr>
    <p:cSldViewPr>
      <p:cViewPr varScale="1">
        <p:scale>
          <a:sx n="65" d="100"/>
          <a:sy n="65" d="100"/>
        </p:scale>
        <p:origin x="11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5015"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a:t>
            </a:r>
            <a:r>
              <a:rPr lang="en-US" b="0" dirty="0" smtClean="0"/>
              <a:t>43</a:t>
            </a:r>
            <a:r>
              <a:rPr lang="en-US" dirty="0" smtClean="0"/>
              <a:t> </a:t>
            </a:r>
            <a:r>
              <a:rPr lang="en-US" dirty="0" smtClean="0"/>
              <a:t>s</a:t>
            </a:r>
            <a:r>
              <a:rPr lang="en-US" b="0" dirty="0" smtClean="0"/>
              <a:t>ubmissions (updated on July </a:t>
            </a:r>
            <a:r>
              <a:rPr lang="en-US" b="0" dirty="0" smtClean="0"/>
              <a:t>7)</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499518419"/>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rgbClr val="000000"/>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MC-OOK Symbol Phase Randomization</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a:t>
                      </a:r>
                      <a:r>
                        <a:rPr lang="en-US" sz="1100" b="0" i="0" u="none" strike="noStrike" baseline="0" dirty="0" smtClean="0">
                          <a:solidFill>
                            <a:srgbClr val="000000"/>
                          </a:solidFill>
                          <a:effectLst/>
                          <a:latin typeface="Calibri" panose="020F0502020204030204" pitchFamily="34" charset="0"/>
                        </a:rPr>
                        <a:t>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DFS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18/1198</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Simulations with Recommended Symbols and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2 µs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18/1201</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Concerns about Sync Detector False Alarms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spec-text-for-32.2.7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Vinod </a:t>
                      </a:r>
                      <a:r>
                        <a:rPr lang="en-US" sz="1100" b="0" i="0" u="none" strike="noStrike" dirty="0" err="1" smtClean="0">
                          <a:solidFill>
                            <a:srgbClr val="000000"/>
                          </a:solidFill>
                          <a:effectLst/>
                          <a:latin typeface="Calibri" panose="020F0502020204030204" pitchFamily="34" charset="0"/>
                        </a:rPr>
                        <a:t>Kristem</a:t>
                      </a:r>
                      <a:endParaRPr lang="en-US" sz="1100" b="0" i="0" u="none" strike="noStrike" dirty="0" smtClean="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Intel</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Eq. for P69L20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832763077"/>
              </p:ext>
            </p:extLst>
          </p:nvPr>
        </p:nvGraphicFramePr>
        <p:xfrm>
          <a:off x="677863" y="2621748"/>
          <a:ext cx="7772399" cy="1015302"/>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179888303"/>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000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test for some TBD in sec 31.10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Guoqing</a:t>
                      </a:r>
                      <a:r>
                        <a:rPr lang="en-US" sz="1100" b="0" i="0" u="none" strike="noStrike" dirty="0" smtClean="0">
                          <a:solidFill>
                            <a:srgbClr val="000000"/>
                          </a:solidFill>
                          <a:effectLst/>
                          <a:latin typeface="Calibri" panose="020F0502020204030204" pitchFamily="34" charset="0"/>
                        </a:rPr>
                        <a:t> Li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Apple</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659159974"/>
              </p:ext>
            </p:extLst>
          </p:nvPr>
        </p:nvGraphicFramePr>
        <p:xfrm>
          <a:off x="723900" y="2438400"/>
          <a:ext cx="7858635" cy="2214897"/>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18/1207</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11ba with Conventional 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Jinsoo</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1600"/>
            <a:ext cx="4722813" cy="5103813"/>
          </a:xfrm>
        </p:spPr>
        <p:txBody>
          <a:bodyPr/>
          <a:lstStyle/>
          <a:p>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r>
              <a:rPr lang="en-US" altLang="en-US" sz="1300" dirty="0">
                <a:solidFill>
                  <a:srgbClr val="FF0000"/>
                </a:solidFill>
              </a:rPr>
              <a:t>PHY and MAC ad-hoc meetings (parallel)</a:t>
            </a:r>
          </a:p>
          <a:p>
            <a:r>
              <a:rPr lang="en-US" altLang="en-US" sz="1300" dirty="0" smtClean="0"/>
              <a:t>Monday: </a:t>
            </a:r>
            <a:r>
              <a:rPr lang="en-US" altLang="en-US" sz="1300" dirty="0"/>
              <a:t>P</a:t>
            </a:r>
            <a:r>
              <a:rPr lang="en-US" altLang="en-US" sz="1300" dirty="0" smtClean="0"/>
              <a:t>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2018 meeting</a:t>
            </a:r>
          </a:p>
          <a:p>
            <a:pPr lvl="1"/>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r>
              <a:rPr lang="en-US" altLang="en-US" sz="1300" dirty="0" smtClean="0"/>
              <a:t>Motion: </a:t>
            </a:r>
            <a:r>
              <a:rPr lang="en-US" altLang="en-US" sz="1300" dirty="0" err="1" smtClean="0"/>
              <a:t>TGba</a:t>
            </a:r>
            <a:r>
              <a:rPr lang="en-US" altLang="en-US" sz="1300" dirty="0" smtClean="0"/>
              <a:t> D0.3 approval</a:t>
            </a:r>
          </a:p>
          <a:p>
            <a:pPr lvl="1"/>
            <a:r>
              <a:rPr lang="en-US" altLang="en-US" sz="1300" dirty="0" smtClean="0"/>
              <a:t>Presentations, Recess</a:t>
            </a:r>
          </a:p>
          <a:p>
            <a:r>
              <a:rPr lang="en-US" altLang="en-US" sz="1300" dirty="0" smtClean="0"/>
              <a:t>Monday: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1371600"/>
            <a:ext cx="4268787" cy="5103814"/>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Presentations, 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err="1" smtClean="0"/>
              <a:t>TGba</a:t>
            </a:r>
            <a:r>
              <a:rPr lang="en-US" altLang="en-US" sz="1300" dirty="0" smtClean="0"/>
              <a:t> draft status check – ready for D1.0?</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a:t>
            </a:r>
            <a:r>
              <a:rPr lang="en-US" altLang="en-US" sz="1300" dirty="0"/>
              <a:t>timeline discussion</a:t>
            </a:r>
          </a:p>
          <a:p>
            <a:pPr lvl="1"/>
            <a:r>
              <a:rPr lang="en-US" altLang="en-US" sz="1300" dirty="0"/>
              <a:t>Goal for </a:t>
            </a:r>
            <a:r>
              <a:rPr lang="en-US" altLang="en-US" sz="1300" dirty="0" smtClean="0"/>
              <a:t>September </a:t>
            </a:r>
            <a:r>
              <a:rPr lang="en-US" altLang="en-US" sz="1300" dirty="0"/>
              <a:t>2018 F2F meeting</a:t>
            </a:r>
          </a:p>
          <a:p>
            <a:pPr lvl="1"/>
            <a:r>
              <a:rPr lang="en-US" altLang="en-US" sz="1300" dirty="0"/>
              <a:t>Teleconference call </a:t>
            </a:r>
            <a:r>
              <a:rPr lang="en-US" altLang="en-US" sz="1300" dirty="0" smtClean="0"/>
              <a:t>schedule</a:t>
            </a:r>
          </a:p>
          <a:p>
            <a:pPr lvl="1"/>
            <a:r>
              <a:rPr lang="en-US" altLang="en-US" sz="1300" dirty="0" err="1"/>
              <a:t>TGba</a:t>
            </a:r>
            <a:r>
              <a:rPr lang="en-US" altLang="en-US" sz="1300" dirty="0"/>
              <a:t>/ARC joint </a:t>
            </a:r>
            <a:r>
              <a:rPr lang="en-US" altLang="en-US" sz="1300" dirty="0" smtClean="0"/>
              <a:t>session</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doc:11-18/647r11</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From the submission slides</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54393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4301025"/>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100083</TotalTime>
  <Words>2490</Words>
  <Application>Microsoft Office PowerPoint</Application>
  <PresentationFormat>On-screen Show (4:3)</PresentationFormat>
  <Paragraphs>748</Paragraphs>
  <Slides>35</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2018 Meeting and Teleconference Calls</vt:lpstr>
      <vt:lpstr>Motion - Minutes</vt:lpstr>
      <vt:lpstr>Motion – TGba Draft Spec</vt:lpstr>
      <vt:lpstr>Presentations</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4321</cp:revision>
  <cp:lastPrinted>2014-11-04T15:04:57Z</cp:lastPrinted>
  <dcterms:created xsi:type="dcterms:W3CDTF">2007-04-17T18:10:23Z</dcterms:created>
  <dcterms:modified xsi:type="dcterms:W3CDTF">2018-07-08T04:55:02Z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