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721" r:id="rId27"/>
    <p:sldId id="806" r:id="rId28"/>
    <p:sldId id="726" r:id="rId29"/>
    <p:sldId id="776" r:id="rId30"/>
    <p:sldId id="807" r:id="rId31"/>
    <p:sldId id="800" r:id="rId32"/>
    <p:sldId id="694" r:id="rId33"/>
    <p:sldId id="695" r:id="rId34"/>
    <p:sldId id="740" r:id="rId35"/>
    <p:sldId id="741"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89" d="100"/>
          <a:sy n="89" d="100"/>
        </p:scale>
        <p:origin x="1300" y="5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802.11-18/1042r1</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5006"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2018-7-6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July 2: </a:t>
            </a:r>
            <a:endParaRPr lang="en-US" dirty="0" smtClean="0"/>
          </a:p>
          <a:p>
            <a:pPr lvl="1">
              <a:defRPr/>
            </a:pPr>
            <a:r>
              <a:rPr lang="en-US" b="0" dirty="0" smtClean="0"/>
              <a:t>Received </a:t>
            </a:r>
            <a:r>
              <a:rPr lang="en-US" b="0" dirty="0" smtClean="0"/>
              <a:t>30</a:t>
            </a:r>
            <a:r>
              <a:rPr lang="en-US" dirty="0" smtClean="0"/>
              <a:t> </a:t>
            </a:r>
            <a:r>
              <a:rPr lang="en-US" dirty="0" smtClean="0"/>
              <a:t>s</a:t>
            </a:r>
            <a:r>
              <a:rPr lang="en-US" b="0" dirty="0" smtClean="0"/>
              <a:t>ubmissions (updated on </a:t>
            </a:r>
            <a:r>
              <a:rPr lang="en-US" b="0" dirty="0" smtClean="0"/>
              <a:t>July 6)</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91400" y="15240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4129984186"/>
              </p:ext>
            </p:extLst>
          </p:nvPr>
        </p:nvGraphicFramePr>
        <p:xfrm>
          <a:off x="152400" y="2694703"/>
          <a:ext cx="8839200" cy="2676756"/>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rgbClr val="000000"/>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602837289"/>
              </p:ext>
            </p:extLst>
          </p:nvPr>
        </p:nvGraphicFramePr>
        <p:xfrm>
          <a:off x="677863" y="2621748"/>
          <a:ext cx="7772399" cy="842439"/>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102044517"/>
              </p:ext>
            </p:extLst>
          </p:nvPr>
        </p:nvGraphicFramePr>
        <p:xfrm>
          <a:off x="474472" y="2743200"/>
          <a:ext cx="8195056" cy="2387073"/>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000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000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280299637"/>
              </p:ext>
            </p:extLst>
          </p:nvPr>
        </p:nvGraphicFramePr>
        <p:xfrm>
          <a:off x="723900" y="2438400"/>
          <a:ext cx="7858635" cy="1869171"/>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1600"/>
            <a:ext cx="4722813" cy="5103813"/>
          </a:xfrm>
        </p:spPr>
        <p:txBody>
          <a:bodyPr/>
          <a:lstStyle/>
          <a:p>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r>
              <a:rPr lang="en-US" altLang="en-US" sz="1300" dirty="0">
                <a:solidFill>
                  <a:srgbClr val="FF0000"/>
                </a:solidFill>
              </a:rPr>
              <a:t>PHY and MAC ad-hoc meetings (parallel)</a:t>
            </a:r>
          </a:p>
          <a:p>
            <a:r>
              <a:rPr lang="en-US" altLang="en-US" sz="1300" dirty="0" smtClean="0"/>
              <a:t>Monday: </a:t>
            </a:r>
            <a:r>
              <a:rPr lang="en-US" altLang="en-US" sz="1300" dirty="0"/>
              <a:t>P</a:t>
            </a:r>
            <a:r>
              <a:rPr lang="en-US" altLang="en-US" sz="1300" dirty="0" smtClean="0"/>
              <a:t>M1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2018 meeting</a:t>
            </a:r>
          </a:p>
          <a:p>
            <a:pPr lvl="1"/>
            <a:r>
              <a:rPr lang="en-US" altLang="en-US" sz="1300" dirty="0" smtClean="0"/>
              <a:t>Motion: May 2018 meeting (</a:t>
            </a:r>
            <a:r>
              <a:rPr lang="en-US" altLang="en-US" sz="1300" dirty="0"/>
              <a:t>doc: IEEE </a:t>
            </a:r>
            <a:r>
              <a:rPr lang="en-US" altLang="en-US" sz="1300" dirty="0" smtClean="0"/>
              <a:t>802.11-18/999r0, 18/1006r0) and teleconference minutes (doc: IEEE </a:t>
            </a:r>
            <a:r>
              <a:rPr lang="en-US" altLang="en-US" sz="1300" dirty="0" smtClean="0"/>
              <a:t>802.11-18/1011r1) </a:t>
            </a:r>
            <a:r>
              <a:rPr lang="en-US" altLang="en-US" sz="1300" dirty="0" smtClean="0"/>
              <a:t>approval</a:t>
            </a:r>
          </a:p>
          <a:p>
            <a:pPr lvl="1"/>
            <a:r>
              <a:rPr lang="en-US" altLang="en-US" sz="1300" dirty="0" smtClean="0"/>
              <a:t>Motion: </a:t>
            </a:r>
            <a:r>
              <a:rPr lang="en-US" altLang="en-US" sz="1300" dirty="0" err="1" smtClean="0"/>
              <a:t>TGba</a:t>
            </a:r>
            <a:r>
              <a:rPr lang="en-US" altLang="en-US" sz="1300" dirty="0" smtClean="0"/>
              <a:t> D0.3 approval</a:t>
            </a:r>
          </a:p>
          <a:p>
            <a:pPr lvl="1"/>
            <a:r>
              <a:rPr lang="en-US" altLang="en-US" sz="1300" dirty="0" smtClean="0"/>
              <a:t>Presentations, Recess</a:t>
            </a:r>
          </a:p>
          <a:p>
            <a:r>
              <a:rPr lang="en-US" altLang="en-US" sz="1300" dirty="0" smtClean="0"/>
              <a:t>Monday: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75213" y="1371600"/>
            <a:ext cx="4268787" cy="5103814"/>
          </a:xfrm>
        </p:spPr>
        <p:txBody>
          <a:bodyPr/>
          <a:lstStyle/>
          <a:p>
            <a:r>
              <a:rPr lang="en-US" altLang="en-US" sz="1300" dirty="0" smtClean="0"/>
              <a:t>Wednesday: PM1 </a:t>
            </a:r>
            <a:r>
              <a:rPr lang="en-US" altLang="en-US" sz="1300" dirty="0"/>
              <a:t>(2 hours</a:t>
            </a:r>
            <a:r>
              <a:rPr lang="en-US" altLang="en-US" sz="1300" dirty="0" smtClean="0"/>
              <a:t>)</a:t>
            </a:r>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Presentations, Recess</a:t>
            </a:r>
          </a:p>
          <a:p>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r>
              <a:rPr lang="en-US" altLang="en-US" sz="1300" dirty="0" smtClean="0"/>
              <a:t>Thursday: AM2 (2 hours)</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err="1" smtClean="0"/>
              <a:t>TGba</a:t>
            </a:r>
            <a:r>
              <a:rPr lang="en-US" altLang="en-US" sz="1300" dirty="0" smtClean="0"/>
              <a:t> draft status check – ready for D1.0?</a:t>
            </a:r>
          </a:p>
          <a:p>
            <a:pPr lvl="1"/>
            <a:r>
              <a:rPr lang="en-US" altLang="en-US" sz="1300" dirty="0" smtClean="0"/>
              <a:t>Presentations, Recess</a:t>
            </a:r>
          </a:p>
          <a:p>
            <a:r>
              <a:rPr lang="en-US" altLang="en-US" sz="1300" dirty="0" smtClean="0"/>
              <a:t>Thursday: PM2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a:t>
            </a:r>
            <a:r>
              <a:rPr lang="en-US" altLang="en-US" sz="1300" dirty="0"/>
              <a:t>timeline discussion</a:t>
            </a:r>
          </a:p>
          <a:p>
            <a:pPr lvl="1"/>
            <a:r>
              <a:rPr lang="en-US" altLang="en-US" sz="1300" dirty="0"/>
              <a:t>Goal for </a:t>
            </a:r>
            <a:r>
              <a:rPr lang="en-US" altLang="en-US" sz="1300" dirty="0" smtClean="0"/>
              <a:t>September </a:t>
            </a:r>
            <a:r>
              <a:rPr lang="en-US" altLang="en-US" sz="1300" dirty="0"/>
              <a:t>2018 F2F meeting</a:t>
            </a:r>
          </a:p>
          <a:p>
            <a:pPr lvl="1"/>
            <a:r>
              <a:rPr lang="en-US" altLang="en-US" sz="1300" dirty="0"/>
              <a:t>Teleconference call </a:t>
            </a:r>
            <a:r>
              <a:rPr lang="en-US" altLang="en-US" sz="1300" dirty="0" smtClean="0"/>
              <a:t>schedule</a:t>
            </a:r>
          </a:p>
          <a:p>
            <a:pPr lvl="1"/>
            <a:r>
              <a:rPr lang="en-US" altLang="en-US" sz="1300" dirty="0" err="1"/>
              <a:t>TGba</a:t>
            </a:r>
            <a:r>
              <a:rPr lang="en-US" altLang="en-US" sz="1300" dirty="0"/>
              <a:t>/ARC joint </a:t>
            </a:r>
            <a:r>
              <a:rPr lang="en-US" altLang="en-US" sz="1300" dirty="0" smtClean="0"/>
              <a:t>session</a:t>
            </a:r>
            <a:endParaRPr lang="en-US" altLang="en-US" sz="1300" dirty="0"/>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doc:11-18/647r11</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a:t>
            </a:r>
            <a:r>
              <a:rPr lang="en-US" altLang="en-US" dirty="0" smtClean="0"/>
              <a:t>802.11-18/1011r1]</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From the submission slides</a:t>
            </a:r>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1543935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31</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35</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74301025"/>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endParaRPr lang="en-US" sz="1800" dirty="0" smtClean="0"/>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100014</TotalTime>
  <Words>2302</Words>
  <Application>Microsoft Office PowerPoint</Application>
  <PresentationFormat>On-screen Show (4:3)</PresentationFormat>
  <Paragraphs>665</Paragraphs>
  <Slides>35</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2018 Meeting and Teleconference Calls</vt:lpstr>
      <vt:lpstr>Motion - Minutes</vt:lpstr>
      <vt:lpstr>Motion – TGba Draft Spec</vt:lpstr>
      <vt:lpstr>Presentations</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4315</cp:revision>
  <cp:lastPrinted>2014-11-04T15:04:57Z</cp:lastPrinted>
  <dcterms:created xsi:type="dcterms:W3CDTF">2007-04-17T18:10:23Z</dcterms:created>
  <dcterms:modified xsi:type="dcterms:W3CDTF">2018-07-06T20:19:30Z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