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70" r:id="rId4"/>
    <p:sldId id="278" r:id="rId5"/>
    <p:sldId id="273" r:id="rId6"/>
    <p:sldId id="28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5" autoAdjust="0"/>
    <p:restoredTop sz="94660"/>
  </p:normalViewPr>
  <p:slideViewPr>
    <p:cSldViewPr>
      <p:cViewPr varScale="1">
        <p:scale>
          <a:sx n="92" d="100"/>
          <a:sy n="92" d="100"/>
        </p:scale>
        <p:origin x="69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802.11-18/1041r2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(July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10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</a:t>
            </a:r>
            <a:r>
              <a:rPr lang="en-GB" sz="2000" dirty="0"/>
              <a:t>– </a:t>
            </a:r>
            <a:r>
              <a:rPr lang="en-GB" sz="2000" dirty="0" smtClean="0"/>
              <a:t> published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in publication editing, will roll into </a:t>
            </a:r>
            <a:r>
              <a:rPr lang="en-GB" sz="2000" dirty="0" err="1" smtClean="0"/>
              <a:t>REVmd</a:t>
            </a:r>
            <a:r>
              <a:rPr lang="en-GB" sz="2000" dirty="0" smtClean="0"/>
              <a:t> in mid-August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D3.0 comment resolution, hope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out of Nov and start MDR on D3.0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completing comment resolution and D2.0 WGLB out of July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SFD v16 will freeze, D0.4 will come out next week for WG CC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D0.3 this week, and will decide whether D1.0 for WGLB or D0.4 for CC  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</a:t>
            </a:r>
            <a:r>
              <a:rPr lang="en-GB" sz="2000" dirty="0" smtClean="0"/>
              <a:t>– D1.2 including 11aj </a:t>
            </a:r>
            <a:r>
              <a:rPr lang="en-GB" sz="2000" dirty="0" err="1" smtClean="0"/>
              <a:t>rollin</a:t>
            </a:r>
            <a:r>
              <a:rPr lang="en-GB" sz="2000" dirty="0" smtClean="0"/>
              <a:t>, in comment resolution, ad hoc late July, roll in 11ak before Sept, hope to </a:t>
            </a:r>
            <a:r>
              <a:rPr lang="en-GB" sz="2000" dirty="0" err="1" smtClean="0"/>
              <a:t>rollin</a:t>
            </a:r>
            <a:r>
              <a:rPr lang="en-GB" sz="2000" dirty="0" smtClean="0"/>
              <a:t> 11aq and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Sept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July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 </a:t>
            </a:r>
            <a:r>
              <a:rPr lang="en-US" sz="1800" dirty="0" smtClean="0"/>
              <a:t>September.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412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June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371267"/>
              </p:ext>
            </p:extLst>
          </p:nvPr>
        </p:nvGraphicFramePr>
        <p:xfrm>
          <a:off x="835168" y="1550547"/>
          <a:ext cx="10518632" cy="402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963</TotalTime>
  <Words>565</Words>
  <Application>Microsoft Office PowerPoint</Application>
  <PresentationFormat>Widescreen</PresentationFormat>
  <Paragraphs>179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(July 2018)</vt:lpstr>
      <vt:lpstr>July 10th roundtable status report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86</cp:revision>
  <cp:lastPrinted>1601-01-01T00:00:00Z</cp:lastPrinted>
  <dcterms:created xsi:type="dcterms:W3CDTF">2018-01-07T18:30:13Z</dcterms:created>
  <dcterms:modified xsi:type="dcterms:W3CDTF">2018-07-12T22:52:25Z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