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5" r:id="rId3"/>
    <p:sldId id="270" r:id="rId4"/>
    <p:sldId id="278" r:id="rId5"/>
    <p:sldId id="273" r:id="rId6"/>
    <p:sldId id="282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5" autoAdjust="0"/>
    <p:restoredTop sz="94660"/>
  </p:normalViewPr>
  <p:slideViewPr>
    <p:cSldViewPr>
      <p:cViewPr varScale="1">
        <p:scale>
          <a:sx n="92" d="100"/>
          <a:sy n="92" d="100"/>
        </p:scale>
        <p:origin x="69" y="6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802.11-18/1041r2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2-0000-802-11-editorial-style-guide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</a:t>
            </a:r>
            <a:r>
              <a:rPr lang="en-US" dirty="0" smtClean="0"/>
              <a:t>(July 2018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July 10</a:t>
            </a:r>
            <a:r>
              <a:rPr lang="en-GB" baseline="30000" dirty="0" smtClean="0"/>
              <a:t>th</a:t>
            </a:r>
            <a:r>
              <a:rPr lang="en-GB" dirty="0" smtClean="0"/>
              <a:t> roundtable status report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 smtClean="0"/>
              <a:t>11ak </a:t>
            </a:r>
            <a:r>
              <a:rPr lang="en-GB" sz="2000" dirty="0"/>
              <a:t>– </a:t>
            </a:r>
            <a:r>
              <a:rPr lang="en-GB" sz="2000" dirty="0" smtClean="0"/>
              <a:t> published</a:t>
            </a:r>
            <a:endParaRPr lang="en-GB" sz="2000" dirty="0"/>
          </a:p>
          <a:p>
            <a:r>
              <a:rPr lang="en-GB" sz="2000" dirty="0"/>
              <a:t>11aq – </a:t>
            </a:r>
            <a:r>
              <a:rPr lang="en-GB" sz="2000" dirty="0" smtClean="0"/>
              <a:t> in publication editing, will roll into </a:t>
            </a:r>
            <a:r>
              <a:rPr lang="en-GB" sz="2000" dirty="0" err="1" smtClean="0"/>
              <a:t>REVmd</a:t>
            </a:r>
            <a:r>
              <a:rPr lang="en-GB" sz="2000" dirty="0" smtClean="0"/>
              <a:t> in mid-August</a:t>
            </a:r>
            <a:endParaRPr lang="en-GB" sz="2000" dirty="0"/>
          </a:p>
          <a:p>
            <a:r>
              <a:rPr lang="en-GB" sz="2000" dirty="0"/>
              <a:t>11ax </a:t>
            </a:r>
            <a:r>
              <a:rPr lang="en-US" sz="2000" dirty="0"/>
              <a:t>– </a:t>
            </a:r>
            <a:r>
              <a:rPr lang="en-US" sz="2000" dirty="0" smtClean="0"/>
              <a:t> D3.0 comment resolution, hope to </a:t>
            </a:r>
            <a:r>
              <a:rPr lang="en-US" sz="2000" dirty="0" err="1" smtClean="0"/>
              <a:t>recirc</a:t>
            </a:r>
            <a:r>
              <a:rPr lang="en-US" sz="2000" dirty="0" smtClean="0"/>
              <a:t> out of Nov and start MDR on D3.0</a:t>
            </a:r>
            <a:endParaRPr lang="en-US" sz="2000" dirty="0"/>
          </a:p>
          <a:p>
            <a:r>
              <a:rPr lang="en-US" sz="2000" dirty="0"/>
              <a:t>11ay – </a:t>
            </a:r>
            <a:r>
              <a:rPr lang="en-US" sz="2000" dirty="0" smtClean="0"/>
              <a:t> completing comment resolution and D2.0 WGLB out of July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 smtClean="0"/>
              <a:t> SFD v16 will freeze, D0.4 will come out next week for WG CC</a:t>
            </a:r>
            <a:endParaRPr lang="en-GB" sz="2000" dirty="0"/>
          </a:p>
          <a:p>
            <a:r>
              <a:rPr lang="en-GB" sz="2000" dirty="0"/>
              <a:t>11ba – </a:t>
            </a:r>
            <a:r>
              <a:rPr lang="en-GB" sz="2000" dirty="0" smtClean="0"/>
              <a:t>D0.3 this week, and will decide whether D1.0 for WGLB or D0.4 for CC  </a:t>
            </a:r>
            <a:endParaRPr lang="en-GB" sz="2000" dirty="0"/>
          </a:p>
          <a:p>
            <a:r>
              <a:rPr lang="en-GB" sz="2000" dirty="0" err="1"/>
              <a:t>REVmd</a:t>
            </a:r>
            <a:r>
              <a:rPr lang="en-GB" sz="2000" dirty="0"/>
              <a:t> </a:t>
            </a:r>
            <a:r>
              <a:rPr lang="en-GB" sz="2000" dirty="0" smtClean="0"/>
              <a:t>– D1.2 including 11aj </a:t>
            </a:r>
            <a:r>
              <a:rPr lang="en-GB" sz="2000" dirty="0" err="1" smtClean="0"/>
              <a:t>rollin</a:t>
            </a:r>
            <a:r>
              <a:rPr lang="en-GB" sz="2000" dirty="0" smtClean="0"/>
              <a:t>, in comment resolution, ad hoc late July, roll in 11ak before Sept, hope to </a:t>
            </a:r>
            <a:r>
              <a:rPr lang="en-GB" sz="2000" dirty="0" err="1" smtClean="0"/>
              <a:t>rollin</a:t>
            </a:r>
            <a:r>
              <a:rPr lang="en-GB" sz="2000" dirty="0" smtClean="0"/>
              <a:t> 11aq and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out of Sept</a:t>
            </a:r>
            <a:endParaRPr lang="en-GB" sz="2000" dirty="0"/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Style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mentor.ieee.org/802.11/dcn/09/11-09-1034-12-0000-802-11-editorial-style-guide.docx</a:t>
            </a:r>
            <a:endParaRPr lang="en-GB" dirty="0" smtClean="0"/>
          </a:p>
          <a:p>
            <a:r>
              <a:rPr lang="en-US" dirty="0" smtClean="0"/>
              <a:t>We </a:t>
            </a:r>
            <a:r>
              <a:rPr lang="en-US" dirty="0"/>
              <a:t>updated 802.11 WG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</a:t>
            </a:r>
            <a:r>
              <a:rPr lang="en-US" b="0" dirty="0" smtClean="0"/>
              <a:t>802.11 Style </a:t>
            </a:r>
            <a:r>
              <a:rPr lang="en-US" b="0" dirty="0"/>
              <a:t>Guide evolves with our </a:t>
            </a:r>
            <a:r>
              <a:rPr lang="en-US" b="0" dirty="0" smtClean="0"/>
              <a:t>practice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MIB Style, Visio and Frame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</a:t>
            </a:r>
            <a:endParaRPr lang="en-US" sz="2000" dirty="0"/>
          </a:p>
          <a:p>
            <a:pPr lvl="1"/>
            <a:r>
              <a:rPr lang="en-GB" sz="1800" dirty="0"/>
              <a:t>Near the end of sponsor ballot,  turn these all into .</a:t>
            </a:r>
            <a:r>
              <a:rPr lang="en-GB" sz="1800" dirty="0" err="1"/>
              <a:t>emf</a:t>
            </a:r>
            <a:r>
              <a:rPr lang="en-GB" sz="1800" dirty="0"/>
              <a:t> 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Keep 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for 11aa, 11ac, 11af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 smtClean="0">
                <a:solidFill>
                  <a:srgbClr val="FF0000"/>
                </a:solidFill>
              </a:rPr>
              <a:t>July </a:t>
            </a:r>
            <a:r>
              <a:rPr lang="en-US" sz="2000" dirty="0">
                <a:solidFill>
                  <a:srgbClr val="FF0000"/>
                </a:solidFill>
              </a:rPr>
              <a:t>2018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Nov 2017,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</a:t>
            </a:r>
            <a:r>
              <a:rPr lang="en-US" sz="1800" dirty="0" smtClean="0"/>
              <a:t>2020. </a:t>
            </a:r>
            <a:r>
              <a:rPr lang="en-US" sz="1800" dirty="0"/>
              <a:t>We will revisit the running order in </a:t>
            </a:r>
            <a:r>
              <a:rPr lang="en-US" sz="1800" dirty="0" smtClean="0"/>
              <a:t>September.</a:t>
            </a:r>
            <a:endParaRPr lang="en-US" sz="1800" dirty="0"/>
          </a:p>
          <a:p>
            <a:pPr>
              <a:buFont typeface="Times New Roman" pitchFamily="16" charset="0"/>
              <a:buChar char="•"/>
            </a:pPr>
            <a:endParaRPr lang="en-GB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48412"/>
              </p:ext>
            </p:extLst>
          </p:nvPr>
        </p:nvGraphicFramePr>
        <p:xfrm>
          <a:off x="1295400" y="2285998"/>
          <a:ext cx="9296400" cy="412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5594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June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682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581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 smtClean="0"/>
              <a:t>Draft Development Snapshot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9371267"/>
              </p:ext>
            </p:extLst>
          </p:nvPr>
        </p:nvGraphicFramePr>
        <p:xfrm>
          <a:off x="835168" y="1550547"/>
          <a:ext cx="10518632" cy="402336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aq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29-Apr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--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10-Jul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29-Jun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0.3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10-Jul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0.0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Po-Kai Wang</a:t>
                      </a:r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29-Jun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July 2018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3738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963</TotalTime>
  <Words>565</Words>
  <Application>Microsoft Office PowerPoint</Application>
  <PresentationFormat>Widescreen</PresentationFormat>
  <Paragraphs>179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MS Gothic</vt:lpstr>
      <vt:lpstr>Arial</vt:lpstr>
      <vt:lpstr>Arial Unicode MS</vt:lpstr>
      <vt:lpstr>Times New Roman</vt:lpstr>
      <vt:lpstr>Office Theme</vt:lpstr>
      <vt:lpstr>Document</vt:lpstr>
      <vt:lpstr>802.11 WG Editor’s Meeting (July 2018)</vt:lpstr>
      <vt:lpstr>July 10th roundtable status report</vt:lpstr>
      <vt:lpstr>802.11 Style Guide</vt:lpstr>
      <vt:lpstr>MIB Style, Visio and Frame Practices</vt:lpstr>
      <vt:lpstr>Editor Amendment Ordering</vt:lpstr>
      <vt:lpstr>Draft Development Snapshot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86</cp:revision>
  <cp:lastPrinted>1601-01-01T00:00:00Z</cp:lastPrinted>
  <dcterms:created xsi:type="dcterms:W3CDTF">2018-01-07T18:30:13Z</dcterms:created>
  <dcterms:modified xsi:type="dcterms:W3CDTF">2018-07-12T22:52:25Z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