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82" r:id="rId17"/>
    <p:sldId id="275" r:id="rId18"/>
    <p:sldId id="276" r:id="rId19"/>
    <p:sldId id="277" r:id="rId20"/>
    <p:sldId id="278" r:id="rId21"/>
    <p:sldId id="279" r:id="rId22"/>
    <p:sldId id="263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8" d="100"/>
          <a:sy n="88" d="100"/>
        </p:scale>
        <p:origin x="93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shiwenhe@seu.edu.cn" TargetMode="External"/><Relationship Id="rId3" Type="http://schemas.openxmlformats.org/officeDocument/2006/relationships/hyperlink" Target="mailto:LRA@tiac.net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jiamin.chen@mail01.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ddrgal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arlos.cordeiro@intel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d3e3e3@gmail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Ping.FANG@huawei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(July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157609"/>
              </p:ext>
            </p:extLst>
          </p:nvPr>
        </p:nvGraphicFramePr>
        <p:xfrm>
          <a:off x="996950" y="2419350"/>
          <a:ext cx="1012348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23488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Style Guide evolves with our practice, expect a revision in March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July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2020, and expect </a:t>
            </a:r>
            <a:r>
              <a:rPr lang="en-US" sz="1800" dirty="0">
                <a:solidFill>
                  <a:schemeClr val="accent2"/>
                </a:solidFill>
              </a:rPr>
              <a:t>only amendments 1 to 5 in </a:t>
            </a:r>
            <a:r>
              <a:rPr lang="en-US" sz="1800" dirty="0" err="1">
                <a:solidFill>
                  <a:schemeClr val="accent2"/>
                </a:solidFill>
              </a:rPr>
              <a:t>REVmd</a:t>
            </a:r>
            <a:r>
              <a:rPr lang="en-US" sz="1800" dirty="0"/>
              <a:t>. We will revisit the running order in July.</a:t>
            </a:r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969491"/>
              </p:ext>
            </p:extLst>
          </p:nvPr>
        </p:nvGraphicFramePr>
        <p:xfrm>
          <a:off x="1295400" y="2285998"/>
          <a:ext cx="9296400" cy="41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5594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March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802.11-2016 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June 2018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681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581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351099"/>
              </p:ext>
            </p:extLst>
          </p:nvPr>
        </p:nvGraphicFramePr>
        <p:xfrm>
          <a:off x="835168" y="1550547"/>
          <a:ext cx="10518632" cy="402336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07-May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08-May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0.0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29-Jun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July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Still 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 turn 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Keep 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for 11aa, 11ac, 11af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2018-07-10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2018-07-10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P802.11ak </a:t>
            </a:r>
            <a:r>
              <a:rPr lang="en-US" sz="1400" dirty="0"/>
              <a:t>Amendment (GLK) – </a:t>
            </a:r>
            <a:r>
              <a:rPr lang="en-US" sz="1400" dirty="0" smtClean="0"/>
              <a:t>Mark Hamilton for Donald </a:t>
            </a:r>
            <a:r>
              <a:rPr lang="en-US" sz="1400" dirty="0"/>
              <a:t>Eastlake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</a:t>
            </a:r>
            <a:r>
              <a:rPr lang="en-US" sz="1400" dirty="0" smtClean="0"/>
              <a:t>Jonathan Segev for Chao-Chun </a:t>
            </a:r>
            <a:r>
              <a:rPr lang="en-US" sz="1400" dirty="0"/>
              <a:t>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Qi,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P802.11ak Amendment (GLK) – </a:t>
            </a:r>
            <a:r>
              <a:rPr lang="en-US" sz="1400" dirty="0" smtClean="0"/>
              <a:t>Norm Finn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P802.11aj Amendment (CMMW) – Jiamin, </a:t>
            </a:r>
            <a:r>
              <a:rPr lang="en-US" sz="1400" dirty="0" smtClean="0"/>
              <a:t>Chen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P802.11aq Amendment (PAD) – (Stephen McCann</a:t>
            </a:r>
            <a:r>
              <a:rPr lang="en-US" sz="1400" dirty="0" smtClean="0"/>
              <a:t>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Kathryn Bennet</a:t>
            </a:r>
            <a:r>
              <a:rPr lang="en-US" sz="1400" dirty="0"/>
              <a:t>	</a:t>
            </a:r>
            <a:r>
              <a:rPr lang="en-US" sz="1400" dirty="0" smtClean="0"/>
              <a:t>Amelia Andersdotter</a:t>
            </a:r>
            <a:r>
              <a:rPr lang="en-US" sz="1400" dirty="0"/>
              <a:t>	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	</a:t>
            </a:r>
            <a:r>
              <a:rPr lang="en-US" sz="1400" dirty="0" err="1" smtClean="0"/>
              <a:t>Sachin</a:t>
            </a:r>
            <a:r>
              <a:rPr lang="en-US" sz="1400" dirty="0" smtClean="0"/>
              <a:t> </a:t>
            </a:r>
            <a:r>
              <a:rPr lang="en-US" sz="1400" dirty="0" err="1" smtClean="0"/>
              <a:t>Godbole</a:t>
            </a:r>
            <a:r>
              <a:rPr lang="en-US" sz="1400" dirty="0" smtClean="0"/>
              <a:t>	Yasuhiko Inoue	Edward Au</a:t>
            </a: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TGaq</a:t>
            </a:r>
            <a:r>
              <a:rPr lang="en-US" sz="1600" dirty="0" smtClean="0"/>
              <a:t> </a:t>
            </a:r>
            <a:r>
              <a:rPr lang="en-US" sz="1600" dirty="0"/>
              <a:t>– Lee Armstrong – </a:t>
            </a:r>
            <a:r>
              <a:rPr lang="en-US" sz="1600" b="0" dirty="0">
                <a:solidFill>
                  <a:schemeClr val="accent2"/>
                </a:solidFill>
                <a:hlinkClick r:id="rId3"/>
              </a:rPr>
              <a:t>LRA@tiac.net</a:t>
            </a:r>
            <a:r>
              <a:rPr lang="en-US" sz="1600" b="0" dirty="0">
                <a:solidFill>
                  <a:schemeClr val="accent2"/>
                </a:solidFill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7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8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0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4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5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  <a:endParaRPr lang="en-US" sz="1050" dirty="0"/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3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4"/>
              </a:rPr>
              <a:t>Ping.FANG@huawei.com </a:t>
            </a:r>
            <a:endParaRPr lang="en-US" sz="1050" dirty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 </a:t>
            </a:r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7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18"/>
              </a:rPr>
              <a:t>shiwenhe@seu.edu.cn</a:t>
            </a:r>
            <a:endParaRPr lang="en-US" sz="1000" dirty="0" smtClean="0"/>
          </a:p>
          <a:p>
            <a:pPr lvl="1"/>
            <a:r>
              <a:rPr lang="en-US" sz="1000" b="0" dirty="0" err="1" smtClean="0"/>
              <a:t>TGak</a:t>
            </a:r>
            <a:r>
              <a:rPr lang="en-US" sz="1000" b="0" dirty="0" smtClean="0"/>
              <a:t> </a:t>
            </a:r>
            <a:r>
              <a:rPr lang="en-US" sz="1000" b="0" dirty="0"/>
              <a:t>– Donald Eastlake – </a:t>
            </a:r>
            <a:r>
              <a:rPr lang="en-US" sz="1000" b="0" dirty="0">
                <a:hlinkClick r:id="rId19"/>
              </a:rPr>
              <a:t>d3e3e3@gmail.com</a:t>
            </a:r>
            <a:endParaRPr lang="en-US" sz="1000" b="0" dirty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0"/>
              </a:rPr>
              <a:t>ddrgal@gmail.com</a:t>
            </a:r>
            <a:r>
              <a:rPr lang="en-US" sz="105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July 10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11ak </a:t>
            </a:r>
            <a:r>
              <a:rPr lang="en-GB" sz="2000" dirty="0"/>
              <a:t>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/>
              <a:t>11aq 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11ba – </a:t>
            </a:r>
            <a:r>
              <a:rPr lang="en-GB" sz="2000" dirty="0" smtClean="0"/>
              <a:t> </a:t>
            </a:r>
            <a:endParaRPr lang="en-GB" sz="2000" dirty="0"/>
          </a:p>
          <a:p>
            <a:r>
              <a:rPr lang="en-GB" sz="2000" dirty="0" err="1"/>
              <a:t>REVmd</a:t>
            </a:r>
            <a:r>
              <a:rPr lang="en-GB" sz="2000" dirty="0"/>
              <a:t> </a:t>
            </a:r>
            <a:r>
              <a:rPr lang="en-GB" sz="2000" dirty="0" smtClean="0"/>
              <a:t>– 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IEEE </a:t>
            </a:r>
            <a:r>
              <a:rPr lang="en-GB" dirty="0" smtClean="0"/>
              <a:t>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 smtClean="0"/>
              <a:t>Publication </a:t>
            </a:r>
            <a:r>
              <a:rPr lang="en-US" sz="2000" dirty="0"/>
              <a:t>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</a:t>
            </a:r>
            <a:r>
              <a:rPr lang="en-US" sz="2000" dirty="0" smtClean="0"/>
              <a:t>2017</a:t>
            </a:r>
          </a:p>
          <a:p>
            <a:r>
              <a:rPr lang="en-US" sz="2000" dirty="0" smtClean="0"/>
              <a:t>Publication of 11aj announced April 30, 2018</a:t>
            </a:r>
          </a:p>
          <a:p>
            <a:r>
              <a:rPr lang="en-US" sz="2000" dirty="0" smtClean="0"/>
              <a:t>Publication of 11ak announced June 8, 2018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Diane Lacey (from IEEE-SA) participates 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endParaRPr lang="en-US" dirty="0" smtClean="0"/>
          </a:p>
          <a:p>
            <a:r>
              <a:rPr lang="en-US" dirty="0" smtClean="0"/>
              <a:t>Round </a:t>
            </a:r>
            <a:r>
              <a:rPr lang="en-US" dirty="0"/>
              <a:t>table on Numbering status</a:t>
            </a:r>
          </a:p>
          <a:p>
            <a:r>
              <a:rPr lang="en-US" dirty="0" smtClean="0"/>
              <a:t>Updated </a:t>
            </a:r>
            <a:r>
              <a:rPr lang="en-US" dirty="0"/>
              <a:t>numbering spreadsheet </a:t>
            </a:r>
            <a:r>
              <a:rPr lang="en-US" dirty="0" smtClean="0"/>
              <a:t>out </a:t>
            </a:r>
            <a:r>
              <a:rPr lang="en-US" dirty="0"/>
              <a:t>of </a:t>
            </a:r>
            <a:r>
              <a:rPr lang="en-US" dirty="0" smtClean="0"/>
              <a:t>May </a:t>
            </a:r>
            <a:r>
              <a:rPr lang="en-US" dirty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862</TotalTime>
  <Words>1660</Words>
  <Application>Microsoft Office PowerPoint</Application>
  <PresentationFormat>Widescreen</PresentationFormat>
  <Paragraphs>403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(July 2018)</vt:lpstr>
      <vt:lpstr>Abstract</vt:lpstr>
      <vt:lpstr>Agenda for 2018-07-10 meeting</vt:lpstr>
      <vt:lpstr>Roll Call – 2018-07-10</vt:lpstr>
      <vt:lpstr>Volunteer Editor Contacts</vt:lpstr>
      <vt:lpstr>July 10th roundtable status report</vt:lpstr>
      <vt:lpstr>Reflector Updates</vt:lpstr>
      <vt:lpstr>IEEE Publication Status</vt:lpstr>
      <vt:lpstr>Update on numbering process</vt:lpstr>
      <vt:lpstr>MDR Status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IEEEE iMeet central</vt:lpstr>
      <vt:lpstr>Publication process</vt:lpstr>
      <vt:lpstr>Editor Backup Practices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71</cp:revision>
  <cp:lastPrinted>1601-01-01T00:00:00Z</cp:lastPrinted>
  <dcterms:created xsi:type="dcterms:W3CDTF">2018-01-07T18:30:13Z</dcterms:created>
  <dcterms:modified xsi:type="dcterms:W3CDTF">2018-07-09T12:34:28Z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